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sldIdLst>
    <p:sldId id="256" r:id="rId3"/>
    <p:sldId id="258" r:id="rId4"/>
    <p:sldId id="259" r:id="rId5"/>
    <p:sldId id="260" r:id="rId6"/>
    <p:sldId id="262" r:id="rId7"/>
    <p:sldId id="265" r:id="rId8"/>
    <p:sldId id="267" r:id="rId9"/>
    <p:sldId id="266" r:id="rId10"/>
    <p:sldId id="269" r:id="rId11"/>
    <p:sldId id="270" r:id="rId12"/>
    <p:sldId id="272" r:id="rId13"/>
    <p:sldId id="284" r:id="rId14"/>
    <p:sldId id="285" r:id="rId15"/>
    <p:sldId id="277" r:id="rId16"/>
    <p:sldId id="279" r:id="rId17"/>
    <p:sldId id="286" r:id="rId18"/>
    <p:sldId id="287" r:id="rId19"/>
    <p:sldId id="288" r:id="rId20"/>
    <p:sldId id="289" r:id="rId21"/>
    <p:sldId id="291" r:id="rId22"/>
    <p:sldId id="282" r:id="rId2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4355BE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/>
    <p:restoredTop sz="93699"/>
  </p:normalViewPr>
  <p:slideViewPr>
    <p:cSldViewPr snapToGrid="0" snapToObjects="1">
      <p:cViewPr varScale="1">
        <p:scale>
          <a:sx n="61" d="100"/>
          <a:sy n="61" d="100"/>
        </p:scale>
        <p:origin x="87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熠 睿fly" userId="96cfad7a9701bc85" providerId="LiveId" clId="{F96FB577-778F-40EF-9CC6-79BACC842760}"/>
    <pc:docChg chg="undo custSel addSld delSld modSld sldOrd">
      <pc:chgData name="熠 睿fly" userId="96cfad7a9701bc85" providerId="LiveId" clId="{F96FB577-778F-40EF-9CC6-79BACC842760}" dt="2018-07-12T02:54:23.862" v="9085" actId="20577"/>
      <pc:docMkLst>
        <pc:docMk/>
      </pc:docMkLst>
      <pc:sldChg chg="delSp modSp">
        <pc:chgData name="熠 睿fly" userId="96cfad7a9701bc85" providerId="LiveId" clId="{F96FB577-778F-40EF-9CC6-79BACC842760}" dt="2018-07-11T03:23:24.098" v="1074" actId="20577"/>
        <pc:sldMkLst>
          <pc:docMk/>
          <pc:sldMk cId="637760029" sldId="256"/>
        </pc:sldMkLst>
        <pc:spChg chg="mod">
          <ac:chgData name="熠 睿fly" userId="96cfad7a9701bc85" providerId="LiveId" clId="{F96FB577-778F-40EF-9CC6-79BACC842760}" dt="2018-07-11T02:36:44.482" v="67" actId="20577"/>
          <ac:spMkLst>
            <pc:docMk/>
            <pc:sldMk cId="637760029" sldId="256"/>
            <ac:spMk id="2" creationId="{00000000-0000-0000-0000-000000000000}"/>
          </ac:spMkLst>
        </pc:spChg>
        <pc:spChg chg="mod">
          <ac:chgData name="熠 睿fly" userId="96cfad7a9701bc85" providerId="LiveId" clId="{F96FB577-778F-40EF-9CC6-79BACC842760}" dt="2018-07-11T02:44:54.808" v="441" actId="20577"/>
          <ac:spMkLst>
            <pc:docMk/>
            <pc:sldMk cId="637760029" sldId="256"/>
            <ac:spMk id="3" creationId="{00000000-0000-0000-0000-000000000000}"/>
          </ac:spMkLst>
        </pc:spChg>
        <pc:spChg chg="mod">
          <ac:chgData name="熠 睿fly" userId="96cfad7a9701bc85" providerId="LiveId" clId="{F96FB577-778F-40EF-9CC6-79BACC842760}" dt="2018-07-11T03:23:24.098" v="1074" actId="20577"/>
          <ac:spMkLst>
            <pc:docMk/>
            <pc:sldMk cId="637760029" sldId="256"/>
            <ac:spMk id="4" creationId="{00000000-0000-0000-0000-000000000000}"/>
          </ac:spMkLst>
        </pc:spChg>
        <pc:picChg chg="del mod">
          <ac:chgData name="熠 睿fly" userId="96cfad7a9701bc85" providerId="LiveId" clId="{F96FB577-778F-40EF-9CC6-79BACC842760}" dt="2018-07-11T02:41:10.732" v="270" actId="478"/>
          <ac:picMkLst>
            <pc:docMk/>
            <pc:sldMk cId="637760029" sldId="256"/>
            <ac:picMk id="5" creationId="{00000000-0000-0000-0000-000000000000}"/>
          </ac:picMkLst>
        </pc:picChg>
      </pc:sldChg>
      <pc:sldChg chg="delSp modSp">
        <pc:chgData name="熠 睿fly" userId="96cfad7a9701bc85" providerId="LiveId" clId="{F96FB577-778F-40EF-9CC6-79BACC842760}" dt="2018-07-11T02:47:23.011" v="550" actId="2696"/>
        <pc:sldMkLst>
          <pc:docMk/>
          <pc:sldMk cId="193088109" sldId="258"/>
        </pc:sldMkLst>
        <pc:spChg chg="mod">
          <ac:chgData name="熠 睿fly" userId="96cfad7a9701bc85" providerId="LiveId" clId="{F96FB577-778F-40EF-9CC6-79BACC842760}" dt="2018-07-11T02:41:52.474" v="291" actId="2696"/>
          <ac:spMkLst>
            <pc:docMk/>
            <pc:sldMk cId="193088109" sldId="258"/>
            <ac:spMk id="5" creationId="{00000000-0000-0000-0000-000000000000}"/>
          </ac:spMkLst>
        </pc:spChg>
        <pc:spChg chg="mod">
          <ac:chgData name="熠 睿fly" userId="96cfad7a9701bc85" providerId="LiveId" clId="{F96FB577-778F-40EF-9CC6-79BACC842760}" dt="2018-07-11T02:42:03.399" v="313" actId="2696"/>
          <ac:spMkLst>
            <pc:docMk/>
            <pc:sldMk cId="193088109" sldId="258"/>
            <ac:spMk id="7" creationId="{00000000-0000-0000-0000-000000000000}"/>
          </ac:spMkLst>
        </pc:spChg>
        <pc:spChg chg="mod">
          <ac:chgData name="熠 睿fly" userId="96cfad7a9701bc85" providerId="LiveId" clId="{F96FB577-778F-40EF-9CC6-79BACC842760}" dt="2018-07-11T02:43:09.695" v="362" actId="2696"/>
          <ac:spMkLst>
            <pc:docMk/>
            <pc:sldMk cId="193088109" sldId="258"/>
            <ac:spMk id="9" creationId="{00000000-0000-0000-0000-000000000000}"/>
          </ac:spMkLst>
        </pc:spChg>
        <pc:spChg chg="mod">
          <ac:chgData name="熠 睿fly" userId="96cfad7a9701bc85" providerId="LiveId" clId="{F96FB577-778F-40EF-9CC6-79BACC842760}" dt="2018-07-11T02:43:15.175" v="383" actId="2696"/>
          <ac:spMkLst>
            <pc:docMk/>
            <pc:sldMk cId="193088109" sldId="258"/>
            <ac:spMk id="11" creationId="{00000000-0000-0000-0000-000000000000}"/>
          </ac:spMkLst>
        </pc:spChg>
        <pc:spChg chg="mod">
          <ac:chgData name="熠 睿fly" userId="96cfad7a9701bc85" providerId="LiveId" clId="{F96FB577-778F-40EF-9CC6-79BACC842760}" dt="2018-07-11T02:47:23.011" v="550" actId="2696"/>
          <ac:spMkLst>
            <pc:docMk/>
            <pc:sldMk cId="193088109" sldId="258"/>
            <ac:spMk id="13" creationId="{00000000-0000-0000-0000-000000000000}"/>
          </ac:spMkLst>
        </pc:spChg>
        <pc:picChg chg="del">
          <ac:chgData name="熠 睿fly" userId="96cfad7a9701bc85" providerId="LiveId" clId="{F96FB577-778F-40EF-9CC6-79BACC842760}" dt="2018-07-11T02:41:29.764" v="271" actId="478"/>
          <ac:picMkLst>
            <pc:docMk/>
            <pc:sldMk cId="193088109" sldId="258"/>
            <ac:picMk id="14" creationId="{00000000-0000-0000-0000-000000000000}"/>
          </ac:picMkLst>
        </pc:picChg>
      </pc:sldChg>
      <pc:sldChg chg="delSp modSp">
        <pc:chgData name="熠 睿fly" userId="96cfad7a9701bc85" providerId="LiveId" clId="{F96FB577-778F-40EF-9CC6-79BACC842760}" dt="2018-07-11T02:44:14.249" v="423" actId="478"/>
        <pc:sldMkLst>
          <pc:docMk/>
          <pc:sldMk cId="486006071" sldId="259"/>
        </pc:sldMkLst>
        <pc:spChg chg="mod">
          <ac:chgData name="熠 睿fly" userId="96cfad7a9701bc85" providerId="LiveId" clId="{F96FB577-778F-40EF-9CC6-79BACC842760}" dt="2018-07-11T02:44:12.493" v="422" actId="478"/>
          <ac:spMkLst>
            <pc:docMk/>
            <pc:sldMk cId="486006071" sldId="259"/>
            <ac:spMk id="3" creationId="{00000000-0000-0000-0000-000000000000}"/>
          </ac:spMkLst>
        </pc:spChg>
        <pc:picChg chg="del">
          <ac:chgData name="熠 睿fly" userId="96cfad7a9701bc85" providerId="LiveId" clId="{F96FB577-778F-40EF-9CC6-79BACC842760}" dt="2018-07-11T02:44:14.249" v="423" actId="478"/>
          <ac:picMkLst>
            <pc:docMk/>
            <pc:sldMk cId="486006071" sldId="259"/>
            <ac:picMk id="5" creationId="{00000000-0000-0000-0000-000000000000}"/>
          </ac:picMkLst>
        </pc:picChg>
      </pc:sldChg>
      <pc:sldChg chg="addSp delSp modSp">
        <pc:chgData name="熠 睿fly" userId="96cfad7a9701bc85" providerId="LiveId" clId="{F96FB577-778F-40EF-9CC6-79BACC842760}" dt="2018-07-12T02:47:20.655" v="9034" actId="20577"/>
        <pc:sldMkLst>
          <pc:docMk/>
          <pc:sldMk cId="831083598" sldId="260"/>
        </pc:sldMkLst>
        <pc:spChg chg="mod">
          <ac:chgData name="熠 睿fly" userId="96cfad7a9701bc85" providerId="LiveId" clId="{F96FB577-778F-40EF-9CC6-79BACC842760}" dt="2018-07-11T02:45:15.792" v="471" actId="2696"/>
          <ac:spMkLst>
            <pc:docMk/>
            <pc:sldMk cId="831083598" sldId="260"/>
            <ac:spMk id="2" creationId="{00000000-0000-0000-0000-000000000000}"/>
          </ac:spMkLst>
        </pc:spChg>
        <pc:spChg chg="del">
          <ac:chgData name="熠 睿fly" userId="96cfad7a9701bc85" providerId="LiveId" clId="{F96FB577-778F-40EF-9CC6-79BACC842760}" dt="2018-07-11T06:24:09.018" v="1509" actId="478"/>
          <ac:spMkLst>
            <pc:docMk/>
            <pc:sldMk cId="831083598" sldId="260"/>
            <ac:spMk id="3" creationId="{00000000-0000-0000-0000-000000000000}"/>
          </ac:spMkLst>
        </pc:spChg>
        <pc:spChg chg="del">
          <ac:chgData name="熠 睿fly" userId="96cfad7a9701bc85" providerId="LiveId" clId="{F96FB577-778F-40EF-9CC6-79BACC842760}" dt="2018-07-11T06:24:12.202" v="1512" actId="478"/>
          <ac:spMkLst>
            <pc:docMk/>
            <pc:sldMk cId="831083598" sldId="260"/>
            <ac:spMk id="4" creationId="{00000000-0000-0000-0000-000000000000}"/>
          </ac:spMkLst>
        </pc:spChg>
        <pc:spChg chg="del mod">
          <ac:chgData name="熠 睿fly" userId="96cfad7a9701bc85" providerId="LiveId" clId="{F96FB577-778F-40EF-9CC6-79BACC842760}" dt="2018-07-11T06:24:11.094" v="1511" actId="478"/>
          <ac:spMkLst>
            <pc:docMk/>
            <pc:sldMk cId="831083598" sldId="260"/>
            <ac:spMk id="5" creationId="{00000000-0000-0000-0000-000000000000}"/>
          </ac:spMkLst>
        </pc:spChg>
        <pc:spChg chg="del">
          <ac:chgData name="熠 睿fly" userId="96cfad7a9701bc85" providerId="LiveId" clId="{F96FB577-778F-40EF-9CC6-79BACC842760}" dt="2018-07-11T06:24:08.085" v="1508" actId="478"/>
          <ac:spMkLst>
            <pc:docMk/>
            <pc:sldMk cId="831083598" sldId="260"/>
            <ac:spMk id="6" creationId="{00000000-0000-0000-0000-000000000000}"/>
          </ac:spMkLst>
        </pc:spChg>
        <pc:spChg chg="add del mod">
          <ac:chgData name="熠 睿fly" userId="96cfad7a9701bc85" providerId="LiveId" clId="{F96FB577-778F-40EF-9CC6-79BACC842760}" dt="2018-07-11T06:24:30.962" v="1636" actId="478"/>
          <ac:spMkLst>
            <pc:docMk/>
            <pc:sldMk cId="831083598" sldId="260"/>
            <ac:spMk id="9" creationId="{00000000-0000-0000-0000-000000000000}"/>
          </ac:spMkLst>
        </pc:spChg>
        <pc:spChg chg="mod">
          <ac:chgData name="熠 睿fly" userId="96cfad7a9701bc85" providerId="LiveId" clId="{F96FB577-778F-40EF-9CC6-79BACC842760}" dt="2018-07-12T02:47:20.655" v="9034" actId="20577"/>
          <ac:spMkLst>
            <pc:docMk/>
            <pc:sldMk cId="831083598" sldId="260"/>
            <ac:spMk id="10" creationId="{00000000-0000-0000-0000-000000000000}"/>
          </ac:spMkLst>
        </pc:spChg>
        <pc:spChg chg="mod">
          <ac:chgData name="熠 睿fly" userId="96cfad7a9701bc85" providerId="LiveId" clId="{F96FB577-778F-40EF-9CC6-79BACC842760}" dt="2018-07-11T06:52:17.462" v="2488" actId="1035"/>
          <ac:spMkLst>
            <pc:docMk/>
            <pc:sldMk cId="831083598" sldId="260"/>
            <ac:spMk id="11" creationId="{00000000-0000-0000-0000-000000000000}"/>
          </ac:spMkLst>
        </pc:spChg>
        <pc:spChg chg="add del mod">
          <ac:chgData name="熠 睿fly" userId="96cfad7a9701bc85" providerId="LiveId" clId="{F96FB577-778F-40EF-9CC6-79BACC842760}" dt="2018-07-11T06:24:29.983" v="1635" actId="478"/>
          <ac:spMkLst>
            <pc:docMk/>
            <pc:sldMk cId="831083598" sldId="260"/>
            <ac:spMk id="12" creationId="{00000000-0000-0000-0000-000000000000}"/>
          </ac:spMkLst>
        </pc:spChg>
        <pc:picChg chg="del">
          <ac:chgData name="熠 睿fly" userId="96cfad7a9701bc85" providerId="LiveId" clId="{F96FB577-778F-40EF-9CC6-79BACC842760}" dt="2018-07-11T02:45:18.015" v="472" actId="478"/>
          <ac:picMkLst>
            <pc:docMk/>
            <pc:sldMk cId="831083598" sldId="260"/>
            <ac:picMk id="13" creationId="{00000000-0000-0000-0000-000000000000}"/>
          </ac:picMkLst>
        </pc:picChg>
      </pc:sldChg>
      <pc:sldChg chg="delSp modSp">
        <pc:chgData name="熠 睿fly" userId="96cfad7a9701bc85" providerId="LiveId" clId="{F96FB577-778F-40EF-9CC6-79BACC842760}" dt="2018-07-12T02:49:41.001" v="9039" actId="20577"/>
        <pc:sldMkLst>
          <pc:docMk/>
          <pc:sldMk cId="903633726" sldId="262"/>
        </pc:sldMkLst>
        <pc:spChg chg="mod">
          <ac:chgData name="熠 睿fly" userId="96cfad7a9701bc85" providerId="LiveId" clId="{F96FB577-778F-40EF-9CC6-79BACC842760}" dt="2018-07-11T02:45:49.405" v="492" actId="14100"/>
          <ac:spMkLst>
            <pc:docMk/>
            <pc:sldMk cId="903633726" sldId="262"/>
            <ac:spMk id="2" creationId="{00000000-0000-0000-0000-000000000000}"/>
          </ac:spMkLst>
        </pc:spChg>
        <pc:spChg chg="mod">
          <ac:chgData name="熠 睿fly" userId="96cfad7a9701bc85" providerId="LiveId" clId="{F96FB577-778F-40EF-9CC6-79BACC842760}" dt="2018-07-12T02:49:41.001" v="9039" actId="20577"/>
          <ac:spMkLst>
            <pc:docMk/>
            <pc:sldMk cId="903633726" sldId="262"/>
            <ac:spMk id="3" creationId="{00000000-0000-0000-0000-000000000000}"/>
          </ac:spMkLst>
        </pc:spChg>
        <pc:spChg chg="mod">
          <ac:chgData name="熠 睿fly" userId="96cfad7a9701bc85" providerId="LiveId" clId="{F96FB577-778F-40EF-9CC6-79BACC842760}" dt="2018-07-11T06:55:17.256" v="2579" actId="14100"/>
          <ac:spMkLst>
            <pc:docMk/>
            <pc:sldMk cId="903633726" sldId="262"/>
            <ac:spMk id="4" creationId="{00000000-0000-0000-0000-000000000000}"/>
          </ac:spMkLst>
        </pc:spChg>
        <pc:spChg chg="mod">
          <ac:chgData name="熠 睿fly" userId="96cfad7a9701bc85" providerId="LiveId" clId="{F96FB577-778F-40EF-9CC6-79BACC842760}" dt="2018-07-11T06:26:21.935" v="1687" actId="1038"/>
          <ac:spMkLst>
            <pc:docMk/>
            <pc:sldMk cId="903633726" sldId="262"/>
            <ac:spMk id="9" creationId="{00000000-0000-0000-0000-000000000000}"/>
          </ac:spMkLst>
        </pc:spChg>
        <pc:spChg chg="mod">
          <ac:chgData name="熠 睿fly" userId="96cfad7a9701bc85" providerId="LiveId" clId="{F96FB577-778F-40EF-9CC6-79BACC842760}" dt="2018-07-11T06:26:21.935" v="1687" actId="1038"/>
          <ac:spMkLst>
            <pc:docMk/>
            <pc:sldMk cId="903633726" sldId="262"/>
            <ac:spMk id="13" creationId="{00000000-0000-0000-0000-000000000000}"/>
          </ac:spMkLst>
        </pc:spChg>
        <pc:spChg chg="mod">
          <ac:chgData name="熠 睿fly" userId="96cfad7a9701bc85" providerId="LiveId" clId="{F96FB577-778F-40EF-9CC6-79BACC842760}" dt="2018-07-11T06:56:16.738" v="2602" actId="14100"/>
          <ac:spMkLst>
            <pc:docMk/>
            <pc:sldMk cId="903633726" sldId="262"/>
            <ac:spMk id="17" creationId="{00000000-0000-0000-0000-000000000000}"/>
          </ac:spMkLst>
        </pc:spChg>
        <pc:grpChg chg="mod">
          <ac:chgData name="熠 睿fly" userId="96cfad7a9701bc85" providerId="LiveId" clId="{F96FB577-778F-40EF-9CC6-79BACC842760}" dt="2018-07-11T06:26:21.935" v="1687" actId="1038"/>
          <ac:grpSpMkLst>
            <pc:docMk/>
            <pc:sldMk cId="903633726" sldId="262"/>
            <ac:grpSpMk id="7" creationId="{00000000-0000-0000-0000-000000000000}"/>
          </ac:grpSpMkLst>
        </pc:grpChg>
        <pc:grpChg chg="mod">
          <ac:chgData name="熠 睿fly" userId="96cfad7a9701bc85" providerId="LiveId" clId="{F96FB577-778F-40EF-9CC6-79BACC842760}" dt="2018-07-11T06:26:21.935" v="1687" actId="1038"/>
          <ac:grpSpMkLst>
            <pc:docMk/>
            <pc:sldMk cId="903633726" sldId="262"/>
            <ac:grpSpMk id="10" creationId="{00000000-0000-0000-0000-000000000000}"/>
          </ac:grpSpMkLst>
        </pc:grpChg>
        <pc:grpChg chg="mod">
          <ac:chgData name="熠 睿fly" userId="96cfad7a9701bc85" providerId="LiveId" clId="{F96FB577-778F-40EF-9CC6-79BACC842760}" dt="2018-07-11T06:26:21.935" v="1687" actId="1038"/>
          <ac:grpSpMkLst>
            <pc:docMk/>
            <pc:sldMk cId="903633726" sldId="262"/>
            <ac:grpSpMk id="14" creationId="{00000000-0000-0000-0000-000000000000}"/>
          </ac:grpSpMkLst>
        </pc:grpChg>
        <pc:picChg chg="del">
          <ac:chgData name="熠 睿fly" userId="96cfad7a9701bc85" providerId="LiveId" clId="{F96FB577-778F-40EF-9CC6-79BACC842760}" dt="2018-07-11T02:45:52.003" v="493" actId="478"/>
          <ac:picMkLst>
            <pc:docMk/>
            <pc:sldMk cId="903633726" sldId="262"/>
            <ac:picMk id="18" creationId="{00000000-0000-0000-0000-000000000000}"/>
          </ac:picMkLst>
        </pc:picChg>
      </pc:sldChg>
      <pc:sldChg chg="delSp del">
        <pc:chgData name="熠 睿fly" userId="96cfad7a9701bc85" providerId="LiveId" clId="{F96FB577-778F-40EF-9CC6-79BACC842760}" dt="2018-07-11T06:54:55.580" v="2527" actId="2696"/>
        <pc:sldMkLst>
          <pc:docMk/>
          <pc:sldMk cId="136561149" sldId="264"/>
        </pc:sldMkLst>
        <pc:picChg chg="del">
          <ac:chgData name="熠 睿fly" userId="96cfad7a9701bc85" providerId="LiveId" clId="{F96FB577-778F-40EF-9CC6-79BACC842760}" dt="2018-07-11T02:45:54.627" v="494" actId="478"/>
          <ac:picMkLst>
            <pc:docMk/>
            <pc:sldMk cId="136561149" sldId="264"/>
            <ac:picMk id="15" creationId="{00000000-0000-0000-0000-000000000000}"/>
          </ac:picMkLst>
        </pc:picChg>
      </pc:sldChg>
      <pc:sldChg chg="delSp modSp">
        <pc:chgData name="熠 睿fly" userId="96cfad7a9701bc85" providerId="LiveId" clId="{F96FB577-778F-40EF-9CC6-79BACC842760}" dt="2018-07-11T02:47:45.105" v="572" actId="2696"/>
        <pc:sldMkLst>
          <pc:docMk/>
          <pc:sldMk cId="777134495" sldId="265"/>
        </pc:sldMkLst>
        <pc:spChg chg="mod">
          <ac:chgData name="熠 睿fly" userId="96cfad7a9701bc85" providerId="LiveId" clId="{F96FB577-778F-40EF-9CC6-79BACC842760}" dt="2018-07-11T02:47:45.105" v="572" actId="2696"/>
          <ac:spMkLst>
            <pc:docMk/>
            <pc:sldMk cId="777134495" sldId="265"/>
            <ac:spMk id="3" creationId="{00000000-0000-0000-0000-000000000000}"/>
          </ac:spMkLst>
        </pc:spChg>
        <pc:picChg chg="del">
          <ac:chgData name="熠 睿fly" userId="96cfad7a9701bc85" providerId="LiveId" clId="{F96FB577-778F-40EF-9CC6-79BACC842760}" dt="2018-07-11T02:45:57.263" v="495" actId="478"/>
          <ac:picMkLst>
            <pc:docMk/>
            <pc:sldMk cId="777134495" sldId="265"/>
            <ac:picMk id="4" creationId="{00000000-0000-0000-0000-000000000000}"/>
          </ac:picMkLst>
        </pc:picChg>
      </pc:sldChg>
      <pc:sldChg chg="delSp modSp ord">
        <pc:chgData name="熠 睿fly" userId="96cfad7a9701bc85" providerId="LiveId" clId="{F96FB577-778F-40EF-9CC6-79BACC842760}" dt="2018-07-12T02:52:26.011" v="9083" actId="20577"/>
        <pc:sldMkLst>
          <pc:docMk/>
          <pc:sldMk cId="861798817" sldId="266"/>
        </pc:sldMkLst>
        <pc:spChg chg="mod">
          <ac:chgData name="熠 睿fly" userId="96cfad7a9701bc85" providerId="LiveId" clId="{F96FB577-778F-40EF-9CC6-79BACC842760}" dt="2018-07-11T02:47:56.083" v="594" actId="2696"/>
          <ac:spMkLst>
            <pc:docMk/>
            <pc:sldMk cId="861798817" sldId="266"/>
            <ac:spMk id="2" creationId="{00000000-0000-0000-0000-000000000000}"/>
          </ac:spMkLst>
        </pc:spChg>
        <pc:spChg chg="mod">
          <ac:chgData name="熠 睿fly" userId="96cfad7a9701bc85" providerId="LiveId" clId="{F96FB577-778F-40EF-9CC6-79BACC842760}" dt="2018-07-12T02:52:26.011" v="9083" actId="20577"/>
          <ac:spMkLst>
            <pc:docMk/>
            <pc:sldMk cId="861798817" sldId="266"/>
            <ac:spMk id="5" creationId="{00000000-0000-0000-0000-000000000000}"/>
          </ac:spMkLst>
        </pc:spChg>
        <pc:spChg chg="mod">
          <ac:chgData name="熠 睿fly" userId="96cfad7a9701bc85" providerId="LiveId" clId="{F96FB577-778F-40EF-9CC6-79BACC842760}" dt="2018-07-11T02:47:59.977" v="597" actId="2696"/>
          <ac:spMkLst>
            <pc:docMk/>
            <pc:sldMk cId="861798817" sldId="266"/>
            <ac:spMk id="6" creationId="{00000000-0000-0000-0000-000000000000}"/>
          </ac:spMkLst>
        </pc:spChg>
        <pc:spChg chg="mod">
          <ac:chgData name="熠 睿fly" userId="96cfad7a9701bc85" providerId="LiveId" clId="{F96FB577-778F-40EF-9CC6-79BACC842760}" dt="2018-07-12T02:52:08.511" v="9077" actId="20577"/>
          <ac:spMkLst>
            <pc:docMk/>
            <pc:sldMk cId="861798817" sldId="266"/>
            <ac:spMk id="7" creationId="{00000000-0000-0000-0000-000000000000}"/>
          </ac:spMkLst>
        </pc:spChg>
        <pc:spChg chg="mod">
          <ac:chgData name="熠 睿fly" userId="96cfad7a9701bc85" providerId="LiveId" clId="{F96FB577-778F-40EF-9CC6-79BACC842760}" dt="2018-07-12T02:16:45.496" v="7917" actId="1076"/>
          <ac:spMkLst>
            <pc:docMk/>
            <pc:sldMk cId="861798817" sldId="266"/>
            <ac:spMk id="8" creationId="{00000000-0000-0000-0000-000000000000}"/>
          </ac:spMkLst>
        </pc:spChg>
        <pc:picChg chg="del">
          <ac:chgData name="熠 睿fly" userId="96cfad7a9701bc85" providerId="LiveId" clId="{F96FB577-778F-40EF-9CC6-79BACC842760}" dt="2018-07-11T02:45:59.687" v="496" actId="478"/>
          <ac:picMkLst>
            <pc:docMk/>
            <pc:sldMk cId="861798817" sldId="266"/>
            <ac:picMk id="9" creationId="{00000000-0000-0000-0000-000000000000}"/>
          </ac:picMkLst>
        </pc:picChg>
      </pc:sldChg>
      <pc:sldChg chg="addSp delSp modSp">
        <pc:chgData name="熠 睿fly" userId="96cfad7a9701bc85" providerId="LiveId" clId="{F96FB577-778F-40EF-9CC6-79BACC842760}" dt="2018-07-12T02:51:46.567" v="9071" actId="20577"/>
        <pc:sldMkLst>
          <pc:docMk/>
          <pc:sldMk cId="1206266994" sldId="267"/>
        </pc:sldMkLst>
        <pc:spChg chg="mod">
          <ac:chgData name="熠 睿fly" userId="96cfad7a9701bc85" providerId="LiveId" clId="{F96FB577-778F-40EF-9CC6-79BACC842760}" dt="2018-07-11T02:48:41.059" v="619" actId="2696"/>
          <ac:spMkLst>
            <pc:docMk/>
            <pc:sldMk cId="1206266994" sldId="267"/>
            <ac:spMk id="2" creationId="{00000000-0000-0000-0000-000000000000}"/>
          </ac:spMkLst>
        </pc:spChg>
        <pc:spChg chg="del mod">
          <ac:chgData name="熠 睿fly" userId="96cfad7a9701bc85" providerId="LiveId" clId="{F96FB577-778F-40EF-9CC6-79BACC842760}" dt="2018-07-11T02:54:02.270" v="785" actId="478"/>
          <ac:spMkLst>
            <pc:docMk/>
            <pc:sldMk cId="1206266994" sldId="267"/>
            <ac:spMk id="9" creationId="{00000000-0000-0000-0000-000000000000}"/>
          </ac:spMkLst>
        </pc:spChg>
        <pc:spChg chg="mod">
          <ac:chgData name="熠 睿fly" userId="96cfad7a9701bc85" providerId="LiveId" clId="{F96FB577-778F-40EF-9CC6-79BACC842760}" dt="2018-07-12T02:51:46.567" v="9071" actId="20577"/>
          <ac:spMkLst>
            <pc:docMk/>
            <pc:sldMk cId="1206266994" sldId="267"/>
            <ac:spMk id="10" creationId="{00000000-0000-0000-0000-000000000000}"/>
          </ac:spMkLst>
        </pc:spChg>
        <pc:spChg chg="mod">
          <ac:chgData name="熠 睿fly" userId="96cfad7a9701bc85" providerId="LiveId" clId="{F96FB577-778F-40EF-9CC6-79BACC842760}" dt="2018-07-12T02:51:37.272" v="9047" actId="20577"/>
          <ac:spMkLst>
            <pc:docMk/>
            <pc:sldMk cId="1206266994" sldId="267"/>
            <ac:spMk id="11" creationId="{00000000-0000-0000-0000-000000000000}"/>
          </ac:spMkLst>
        </pc:spChg>
        <pc:spChg chg="mod">
          <ac:chgData name="熠 睿fly" userId="96cfad7a9701bc85" providerId="LiveId" clId="{F96FB577-778F-40EF-9CC6-79BACC842760}" dt="2018-07-12T01:59:22.988" v="6160" actId="1035"/>
          <ac:spMkLst>
            <pc:docMk/>
            <pc:sldMk cId="1206266994" sldId="267"/>
            <ac:spMk id="12" creationId="{00000000-0000-0000-0000-000000000000}"/>
          </ac:spMkLst>
        </pc:spChg>
        <pc:spChg chg="del mod">
          <ac:chgData name="熠 睿fly" userId="96cfad7a9701bc85" providerId="LiveId" clId="{F96FB577-778F-40EF-9CC6-79BACC842760}" dt="2018-07-11T02:54:05.092" v="786" actId="478"/>
          <ac:spMkLst>
            <pc:docMk/>
            <pc:sldMk cId="1206266994" sldId="267"/>
            <ac:spMk id="13" creationId="{00000000-0000-0000-0000-000000000000}"/>
          </ac:spMkLst>
        </pc:spChg>
        <pc:spChg chg="mod">
          <ac:chgData name="熠 睿fly" userId="96cfad7a9701bc85" providerId="LiveId" clId="{F96FB577-778F-40EF-9CC6-79BACC842760}" dt="2018-07-12T02:10:17.799" v="7502" actId="14100"/>
          <ac:spMkLst>
            <pc:docMk/>
            <pc:sldMk cId="1206266994" sldId="267"/>
            <ac:spMk id="14" creationId="{00000000-0000-0000-0000-000000000000}"/>
          </ac:spMkLst>
        </pc:spChg>
        <pc:spChg chg="mod">
          <ac:chgData name="熠 睿fly" userId="96cfad7a9701bc85" providerId="LiveId" clId="{F96FB577-778F-40EF-9CC6-79BACC842760}" dt="2018-07-12T02:02:26.367" v="6482" actId="1035"/>
          <ac:spMkLst>
            <pc:docMk/>
            <pc:sldMk cId="1206266994" sldId="267"/>
            <ac:spMk id="15" creationId="{00000000-0000-0000-0000-000000000000}"/>
          </ac:spMkLst>
        </pc:spChg>
        <pc:spChg chg="mod">
          <ac:chgData name="熠 睿fly" userId="96cfad7a9701bc85" providerId="LiveId" clId="{F96FB577-778F-40EF-9CC6-79BACC842760}" dt="2018-07-12T02:02:26.367" v="6482" actId="1035"/>
          <ac:spMkLst>
            <pc:docMk/>
            <pc:sldMk cId="1206266994" sldId="267"/>
            <ac:spMk id="16" creationId="{00000000-0000-0000-0000-000000000000}"/>
          </ac:spMkLst>
        </pc:spChg>
        <pc:spChg chg="add del mod">
          <ac:chgData name="熠 睿fly" userId="96cfad7a9701bc85" providerId="LiveId" clId="{F96FB577-778F-40EF-9CC6-79BACC842760}" dt="2018-07-11T02:54:13.757" v="792" actId="478"/>
          <ac:spMkLst>
            <pc:docMk/>
            <pc:sldMk cId="1206266994" sldId="267"/>
            <ac:spMk id="19" creationId="{0E078E78-3202-4B41-8349-146964837705}"/>
          </ac:spMkLst>
        </pc:spChg>
        <pc:spChg chg="add mod">
          <ac:chgData name="熠 睿fly" userId="96cfad7a9701bc85" providerId="LiveId" clId="{F96FB577-778F-40EF-9CC6-79BACC842760}" dt="2018-07-12T02:02:34.606" v="6485" actId="1035"/>
          <ac:spMkLst>
            <pc:docMk/>
            <pc:sldMk cId="1206266994" sldId="267"/>
            <ac:spMk id="20" creationId="{EF10ED53-184E-4B40-8D99-F9B2733CF9C5}"/>
          </ac:spMkLst>
        </pc:spChg>
        <pc:spChg chg="add mod">
          <ac:chgData name="熠 睿fly" userId="96cfad7a9701bc85" providerId="LiveId" clId="{F96FB577-778F-40EF-9CC6-79BACC842760}" dt="2018-07-12T02:02:34.606" v="6485" actId="1035"/>
          <ac:spMkLst>
            <pc:docMk/>
            <pc:sldMk cId="1206266994" sldId="267"/>
            <ac:spMk id="21" creationId="{6CC408DA-E60C-4223-826A-5DBC8CD1A42D}"/>
          </ac:spMkLst>
        </pc:spChg>
        <pc:spChg chg="add del mod">
          <ac:chgData name="熠 睿fly" userId="96cfad7a9701bc85" providerId="LiveId" clId="{F96FB577-778F-40EF-9CC6-79BACC842760}" dt="2018-07-11T02:50:52.590" v="757" actId="2696"/>
          <ac:spMkLst>
            <pc:docMk/>
            <pc:sldMk cId="1206266994" sldId="267"/>
            <ac:spMk id="22" creationId="{A5EDD5AB-B2E6-41F5-8A3B-045B47356B56}"/>
          </ac:spMkLst>
        </pc:spChg>
        <pc:spChg chg="add del mod">
          <ac:chgData name="熠 睿fly" userId="96cfad7a9701bc85" providerId="LiveId" clId="{F96FB577-778F-40EF-9CC6-79BACC842760}" dt="2018-07-11T02:50:52.590" v="757" actId="2696"/>
          <ac:spMkLst>
            <pc:docMk/>
            <pc:sldMk cId="1206266994" sldId="267"/>
            <ac:spMk id="23" creationId="{3614A93C-5E44-4A7A-AA51-45D19C965E90}"/>
          </ac:spMkLst>
        </pc:spChg>
        <pc:spChg chg="add del mod">
          <ac:chgData name="熠 睿fly" userId="96cfad7a9701bc85" providerId="LiveId" clId="{F96FB577-778F-40EF-9CC6-79BACC842760}" dt="2018-07-11T02:50:52.590" v="757" actId="2696"/>
          <ac:spMkLst>
            <pc:docMk/>
            <pc:sldMk cId="1206266994" sldId="267"/>
            <ac:spMk id="24" creationId="{C2EF7C35-66FF-4442-9147-52DF71D3AF2D}"/>
          </ac:spMkLst>
        </pc:spChg>
        <pc:spChg chg="add del">
          <ac:chgData name="熠 睿fly" userId="96cfad7a9701bc85" providerId="LiveId" clId="{F96FB577-778F-40EF-9CC6-79BACC842760}" dt="2018-07-11T02:51:39.235" v="774" actId="2696"/>
          <ac:spMkLst>
            <pc:docMk/>
            <pc:sldMk cId="1206266994" sldId="267"/>
            <ac:spMk id="25" creationId="{3B03506C-D2D4-49FD-9C16-0169AEDE46C7}"/>
          </ac:spMkLst>
        </pc:spChg>
        <pc:spChg chg="add del">
          <ac:chgData name="熠 睿fly" userId="96cfad7a9701bc85" providerId="LiveId" clId="{F96FB577-778F-40EF-9CC6-79BACC842760}" dt="2018-07-11T02:51:39.235" v="774" actId="2696"/>
          <ac:spMkLst>
            <pc:docMk/>
            <pc:sldMk cId="1206266994" sldId="267"/>
            <ac:spMk id="26" creationId="{2A80BEE7-C2FD-47D2-A83E-62C4D0422E0E}"/>
          </ac:spMkLst>
        </pc:spChg>
        <pc:spChg chg="add del">
          <ac:chgData name="熠 睿fly" userId="96cfad7a9701bc85" providerId="LiveId" clId="{F96FB577-778F-40EF-9CC6-79BACC842760}" dt="2018-07-11T02:51:39.235" v="774" actId="2696"/>
          <ac:spMkLst>
            <pc:docMk/>
            <pc:sldMk cId="1206266994" sldId="267"/>
            <ac:spMk id="27" creationId="{1317E6F3-92A3-4F84-8534-C75DEE8F2865}"/>
          </ac:spMkLst>
        </pc:spChg>
        <pc:spChg chg="add mod">
          <ac:chgData name="熠 睿fly" userId="96cfad7a9701bc85" providerId="LiveId" clId="{F96FB577-778F-40EF-9CC6-79BACC842760}" dt="2018-07-12T02:02:34.606" v="6485" actId="1035"/>
          <ac:spMkLst>
            <pc:docMk/>
            <pc:sldMk cId="1206266994" sldId="267"/>
            <ac:spMk id="28" creationId="{2D2E6871-3204-4F89-960F-DEDD04222E42}"/>
          </ac:spMkLst>
        </pc:spChg>
        <pc:picChg chg="mod">
          <ac:chgData name="熠 睿fly" userId="96cfad7a9701bc85" providerId="LiveId" clId="{F96FB577-778F-40EF-9CC6-79BACC842760}" dt="2018-07-11T07:27:36.164" v="5043" actId="1076"/>
          <ac:picMkLst>
            <pc:docMk/>
            <pc:sldMk cId="1206266994" sldId="267"/>
            <ac:picMk id="17" creationId="{00000000-0000-0000-0000-000000000000}"/>
          </ac:picMkLst>
        </pc:picChg>
        <pc:picChg chg="del">
          <ac:chgData name="熠 睿fly" userId="96cfad7a9701bc85" providerId="LiveId" clId="{F96FB577-778F-40EF-9CC6-79BACC842760}" dt="2018-07-11T02:46:01.692" v="497" actId="478"/>
          <ac:picMkLst>
            <pc:docMk/>
            <pc:sldMk cId="1206266994" sldId="267"/>
            <ac:picMk id="18" creationId="{00000000-0000-0000-0000-000000000000}"/>
          </ac:picMkLst>
        </pc:picChg>
      </pc:sldChg>
      <pc:sldChg chg="delSp modSp del">
        <pc:chgData name="熠 睿fly" userId="96cfad7a9701bc85" providerId="LiveId" clId="{F96FB577-778F-40EF-9CC6-79BACC842760}" dt="2018-07-11T07:32:06.809" v="5126" actId="2696"/>
        <pc:sldMkLst>
          <pc:docMk/>
          <pc:sldMk cId="1616757669" sldId="268"/>
        </pc:sldMkLst>
        <pc:spChg chg="mod">
          <ac:chgData name="熠 睿fly" userId="96cfad7a9701bc85" providerId="LiveId" clId="{F96FB577-778F-40EF-9CC6-79BACC842760}" dt="2018-07-11T02:48:49.341" v="642" actId="20577"/>
          <ac:spMkLst>
            <pc:docMk/>
            <pc:sldMk cId="1616757669" sldId="268"/>
            <ac:spMk id="2" creationId="{00000000-0000-0000-0000-000000000000}"/>
          </ac:spMkLst>
        </pc:spChg>
        <pc:picChg chg="del">
          <ac:chgData name="熠 睿fly" userId="96cfad7a9701bc85" providerId="LiveId" clId="{F96FB577-778F-40EF-9CC6-79BACC842760}" dt="2018-07-11T02:46:05.701" v="498" actId="478"/>
          <ac:picMkLst>
            <pc:docMk/>
            <pc:sldMk cId="1616757669" sldId="268"/>
            <ac:picMk id="7" creationId="{00000000-0000-0000-0000-000000000000}"/>
          </ac:picMkLst>
        </pc:picChg>
      </pc:sldChg>
      <pc:sldChg chg="delSp modSp">
        <pc:chgData name="熠 睿fly" userId="96cfad7a9701bc85" providerId="LiveId" clId="{F96FB577-778F-40EF-9CC6-79BACC842760}" dt="2018-07-11T03:02:15.529" v="884" actId="2696"/>
        <pc:sldMkLst>
          <pc:docMk/>
          <pc:sldMk cId="1931525347" sldId="269"/>
        </pc:sldMkLst>
        <pc:spChg chg="mod">
          <ac:chgData name="熠 睿fly" userId="96cfad7a9701bc85" providerId="LiveId" clId="{F96FB577-778F-40EF-9CC6-79BACC842760}" dt="2018-07-11T03:02:15.529" v="884" actId="2696"/>
          <ac:spMkLst>
            <pc:docMk/>
            <pc:sldMk cId="1931525347" sldId="269"/>
            <ac:spMk id="3" creationId="{00000000-0000-0000-0000-000000000000}"/>
          </ac:spMkLst>
        </pc:spChg>
        <pc:picChg chg="del">
          <ac:chgData name="熠 睿fly" userId="96cfad7a9701bc85" providerId="LiveId" clId="{F96FB577-778F-40EF-9CC6-79BACC842760}" dt="2018-07-11T02:46:07.514" v="499" actId="478"/>
          <ac:picMkLst>
            <pc:docMk/>
            <pc:sldMk cId="1931525347" sldId="269"/>
            <ac:picMk id="4" creationId="{00000000-0000-0000-0000-000000000000}"/>
          </ac:picMkLst>
        </pc:picChg>
      </pc:sldChg>
      <pc:sldChg chg="delSp modSp">
        <pc:chgData name="熠 睿fly" userId="96cfad7a9701bc85" providerId="LiveId" clId="{F96FB577-778F-40EF-9CC6-79BACC842760}" dt="2018-07-12T01:51:38.910" v="5828" actId="14100"/>
        <pc:sldMkLst>
          <pc:docMk/>
          <pc:sldMk cId="1542106687" sldId="270"/>
        </pc:sldMkLst>
        <pc:spChg chg="mod">
          <ac:chgData name="熠 睿fly" userId="96cfad7a9701bc85" providerId="LiveId" clId="{F96FB577-778F-40EF-9CC6-79BACC842760}" dt="2018-07-11T03:05:34.590" v="905" actId="20577"/>
          <ac:spMkLst>
            <pc:docMk/>
            <pc:sldMk cId="1542106687" sldId="270"/>
            <ac:spMk id="2" creationId="{00000000-0000-0000-0000-000000000000}"/>
          </ac:spMkLst>
        </pc:spChg>
        <pc:spChg chg="mod">
          <ac:chgData name="熠 睿fly" userId="96cfad7a9701bc85" providerId="LiveId" clId="{F96FB577-778F-40EF-9CC6-79BACC842760}" dt="2018-07-12T01:51:31.473" v="5825" actId="14100"/>
          <ac:spMkLst>
            <pc:docMk/>
            <pc:sldMk cId="1542106687" sldId="270"/>
            <ac:spMk id="12" creationId="{00000000-0000-0000-0000-000000000000}"/>
          </ac:spMkLst>
        </pc:spChg>
        <pc:spChg chg="mod">
          <ac:chgData name="熠 睿fly" userId="96cfad7a9701bc85" providerId="LiveId" clId="{F96FB577-778F-40EF-9CC6-79BACC842760}" dt="2018-07-11T03:19:52.025" v="987" actId="20577"/>
          <ac:spMkLst>
            <pc:docMk/>
            <pc:sldMk cId="1542106687" sldId="270"/>
            <ac:spMk id="13" creationId="{00000000-0000-0000-0000-000000000000}"/>
          </ac:spMkLst>
        </pc:spChg>
        <pc:spChg chg="mod">
          <ac:chgData name="熠 睿fly" userId="96cfad7a9701bc85" providerId="LiveId" clId="{F96FB577-778F-40EF-9CC6-79BACC842760}" dt="2018-07-12T01:51:27.273" v="5824" actId="14100"/>
          <ac:spMkLst>
            <pc:docMk/>
            <pc:sldMk cId="1542106687" sldId="270"/>
            <ac:spMk id="22" creationId="{00000000-0000-0000-0000-000000000000}"/>
          </ac:spMkLst>
        </pc:spChg>
        <pc:spChg chg="mod">
          <ac:chgData name="熠 睿fly" userId="96cfad7a9701bc85" providerId="LiveId" clId="{F96FB577-778F-40EF-9CC6-79BACC842760}" dt="2018-07-11T03:07:19.766" v="945" actId="20577"/>
          <ac:spMkLst>
            <pc:docMk/>
            <pc:sldMk cId="1542106687" sldId="270"/>
            <ac:spMk id="23" creationId="{00000000-0000-0000-0000-000000000000}"/>
          </ac:spMkLst>
        </pc:spChg>
        <pc:spChg chg="mod">
          <ac:chgData name="熠 睿fly" userId="96cfad7a9701bc85" providerId="LiveId" clId="{F96FB577-778F-40EF-9CC6-79BACC842760}" dt="2018-07-12T01:51:38.910" v="5828" actId="14100"/>
          <ac:spMkLst>
            <pc:docMk/>
            <pc:sldMk cId="1542106687" sldId="270"/>
            <ac:spMk id="32" creationId="{00000000-0000-0000-0000-000000000000}"/>
          </ac:spMkLst>
        </pc:spChg>
        <pc:spChg chg="mod">
          <ac:chgData name="熠 睿fly" userId="96cfad7a9701bc85" providerId="LiveId" clId="{F96FB577-778F-40EF-9CC6-79BACC842760}" dt="2018-07-11T03:07:31.234" v="970" actId="20577"/>
          <ac:spMkLst>
            <pc:docMk/>
            <pc:sldMk cId="1542106687" sldId="270"/>
            <ac:spMk id="33" creationId="{00000000-0000-0000-0000-000000000000}"/>
          </ac:spMkLst>
        </pc:spChg>
        <pc:picChg chg="del">
          <ac:chgData name="熠 睿fly" userId="96cfad7a9701bc85" providerId="LiveId" clId="{F96FB577-778F-40EF-9CC6-79BACC842760}" dt="2018-07-11T02:46:10.783" v="500" actId="478"/>
          <ac:picMkLst>
            <pc:docMk/>
            <pc:sldMk cId="1542106687" sldId="270"/>
            <ac:picMk id="34" creationId="{00000000-0000-0000-0000-000000000000}"/>
          </ac:picMkLst>
        </pc:picChg>
      </pc:sldChg>
      <pc:sldChg chg="delSp del">
        <pc:chgData name="熠 睿fly" userId="96cfad7a9701bc85" providerId="LiveId" clId="{F96FB577-778F-40EF-9CC6-79BACC842760}" dt="2018-07-11T03:54:48.213" v="1462" actId="2696"/>
        <pc:sldMkLst>
          <pc:docMk/>
          <pc:sldMk cId="515530019" sldId="271"/>
        </pc:sldMkLst>
        <pc:picChg chg="del">
          <ac:chgData name="熠 睿fly" userId="96cfad7a9701bc85" providerId="LiveId" clId="{F96FB577-778F-40EF-9CC6-79BACC842760}" dt="2018-07-11T02:46:14.897" v="501" actId="478"/>
          <ac:picMkLst>
            <pc:docMk/>
            <pc:sldMk cId="515530019" sldId="271"/>
            <ac:picMk id="52" creationId="{00000000-0000-0000-0000-000000000000}"/>
          </ac:picMkLst>
        </pc:picChg>
      </pc:sldChg>
      <pc:sldChg chg="delSp modSp">
        <pc:chgData name="熠 睿fly" userId="96cfad7a9701bc85" providerId="LiveId" clId="{F96FB577-778F-40EF-9CC6-79BACC842760}" dt="2018-07-11T03:25:23.259" v="1095" actId="2696"/>
        <pc:sldMkLst>
          <pc:docMk/>
          <pc:sldMk cId="653468858" sldId="272"/>
        </pc:sldMkLst>
        <pc:spChg chg="mod">
          <ac:chgData name="熠 睿fly" userId="96cfad7a9701bc85" providerId="LiveId" clId="{F96FB577-778F-40EF-9CC6-79BACC842760}" dt="2018-07-11T03:25:23.259" v="1095" actId="2696"/>
          <ac:spMkLst>
            <pc:docMk/>
            <pc:sldMk cId="653468858" sldId="272"/>
            <ac:spMk id="3" creationId="{00000000-0000-0000-0000-000000000000}"/>
          </ac:spMkLst>
        </pc:spChg>
        <pc:picChg chg="del">
          <ac:chgData name="熠 睿fly" userId="96cfad7a9701bc85" providerId="LiveId" clId="{F96FB577-778F-40EF-9CC6-79BACC842760}" dt="2018-07-11T02:46:22.068" v="503" actId="478"/>
          <ac:picMkLst>
            <pc:docMk/>
            <pc:sldMk cId="653468858" sldId="272"/>
            <ac:picMk id="4" creationId="{00000000-0000-0000-0000-000000000000}"/>
          </ac:picMkLst>
        </pc:picChg>
      </pc:sldChg>
      <pc:sldChg chg="delSp modSp del">
        <pc:chgData name="熠 睿fly" userId="96cfad7a9701bc85" providerId="LiveId" clId="{F96FB577-778F-40EF-9CC6-79BACC842760}" dt="2018-07-11T03:55:11.339" v="1467" actId="2696"/>
        <pc:sldMkLst>
          <pc:docMk/>
          <pc:sldMk cId="1782436840" sldId="273"/>
        </pc:sldMkLst>
        <pc:spChg chg="mod">
          <ac:chgData name="熠 睿fly" userId="96cfad7a9701bc85" providerId="LiveId" clId="{F96FB577-778F-40EF-9CC6-79BACC842760}" dt="2018-07-11T03:25:51.609" v="1146" actId="2696"/>
          <ac:spMkLst>
            <pc:docMk/>
            <pc:sldMk cId="1782436840" sldId="273"/>
            <ac:spMk id="2" creationId="{00000000-0000-0000-0000-000000000000}"/>
          </ac:spMkLst>
        </pc:spChg>
        <pc:picChg chg="del">
          <ac:chgData name="熠 睿fly" userId="96cfad7a9701bc85" providerId="LiveId" clId="{F96FB577-778F-40EF-9CC6-79BACC842760}" dt="2018-07-11T02:46:26.074" v="504" actId="478"/>
          <ac:picMkLst>
            <pc:docMk/>
            <pc:sldMk cId="1782436840" sldId="273"/>
            <ac:picMk id="19" creationId="{00000000-0000-0000-0000-000000000000}"/>
          </ac:picMkLst>
        </pc:picChg>
      </pc:sldChg>
      <pc:sldChg chg="delSp del">
        <pc:chgData name="熠 睿fly" userId="96cfad7a9701bc85" providerId="LiveId" clId="{F96FB577-778F-40EF-9CC6-79BACC842760}" dt="2018-07-11T03:54:49.122" v="1463" actId="2696"/>
        <pc:sldMkLst>
          <pc:docMk/>
          <pc:sldMk cId="1308044878" sldId="274"/>
        </pc:sldMkLst>
        <pc:picChg chg="del">
          <ac:chgData name="熠 睿fly" userId="96cfad7a9701bc85" providerId="LiveId" clId="{F96FB577-778F-40EF-9CC6-79BACC842760}" dt="2018-07-11T02:46:19.371" v="502" actId="478"/>
          <ac:picMkLst>
            <pc:docMk/>
            <pc:sldMk cId="1308044878" sldId="274"/>
            <ac:picMk id="94" creationId="{00000000-0000-0000-0000-000000000000}"/>
          </ac:picMkLst>
        </pc:picChg>
      </pc:sldChg>
      <pc:sldChg chg="delSp modSp del ord">
        <pc:chgData name="熠 睿fly" userId="96cfad7a9701bc85" providerId="LiveId" clId="{F96FB577-778F-40EF-9CC6-79BACC842760}" dt="2018-07-11T03:55:10.304" v="1466" actId="2696"/>
        <pc:sldMkLst>
          <pc:docMk/>
          <pc:sldMk cId="213801961" sldId="275"/>
        </pc:sldMkLst>
        <pc:spChg chg="mod">
          <ac:chgData name="熠 睿fly" userId="96cfad7a9701bc85" providerId="LiveId" clId="{F96FB577-778F-40EF-9CC6-79BACC842760}" dt="2018-07-11T03:25:42.309" v="1114" actId="2696"/>
          <ac:spMkLst>
            <pc:docMk/>
            <pc:sldMk cId="213801961" sldId="275"/>
            <ac:spMk id="2" creationId="{00000000-0000-0000-0000-000000000000}"/>
          </ac:spMkLst>
        </pc:spChg>
        <pc:picChg chg="del">
          <ac:chgData name="熠 睿fly" userId="96cfad7a9701bc85" providerId="LiveId" clId="{F96FB577-778F-40EF-9CC6-79BACC842760}" dt="2018-07-11T02:46:29.439" v="505" actId="478"/>
          <ac:picMkLst>
            <pc:docMk/>
            <pc:sldMk cId="213801961" sldId="275"/>
            <ac:picMk id="29" creationId="{00000000-0000-0000-0000-000000000000}"/>
          </ac:picMkLst>
        </pc:picChg>
      </pc:sldChg>
      <pc:sldChg chg="delSp del">
        <pc:chgData name="熠 睿fly" userId="96cfad7a9701bc85" providerId="LiveId" clId="{F96FB577-778F-40EF-9CC6-79BACC842760}" dt="2018-07-11T03:55:12.257" v="1468" actId="2696"/>
        <pc:sldMkLst>
          <pc:docMk/>
          <pc:sldMk cId="552910253" sldId="276"/>
        </pc:sldMkLst>
        <pc:picChg chg="del">
          <ac:chgData name="熠 睿fly" userId="96cfad7a9701bc85" providerId="LiveId" clId="{F96FB577-778F-40EF-9CC6-79BACC842760}" dt="2018-07-11T02:46:32.900" v="506" actId="478"/>
          <ac:picMkLst>
            <pc:docMk/>
            <pc:sldMk cId="552910253" sldId="276"/>
            <ac:picMk id="6" creationId="{00000000-0000-0000-0000-000000000000}"/>
          </ac:picMkLst>
        </pc:picChg>
      </pc:sldChg>
      <pc:sldChg chg="delSp modSp">
        <pc:chgData name="熠 睿fly" userId="96cfad7a9701bc85" providerId="LiveId" clId="{F96FB577-778F-40EF-9CC6-79BACC842760}" dt="2018-07-11T03:26:01.723" v="1163" actId="2696"/>
        <pc:sldMkLst>
          <pc:docMk/>
          <pc:sldMk cId="1543755629" sldId="277"/>
        </pc:sldMkLst>
        <pc:spChg chg="mod">
          <ac:chgData name="熠 睿fly" userId="96cfad7a9701bc85" providerId="LiveId" clId="{F96FB577-778F-40EF-9CC6-79BACC842760}" dt="2018-07-11T03:26:01.723" v="1163" actId="2696"/>
          <ac:spMkLst>
            <pc:docMk/>
            <pc:sldMk cId="1543755629" sldId="277"/>
            <ac:spMk id="3" creationId="{00000000-0000-0000-0000-000000000000}"/>
          </ac:spMkLst>
        </pc:spChg>
        <pc:picChg chg="del">
          <ac:chgData name="熠 睿fly" userId="96cfad7a9701bc85" providerId="LiveId" clId="{F96FB577-778F-40EF-9CC6-79BACC842760}" dt="2018-07-11T02:46:35.455" v="507" actId="478"/>
          <ac:picMkLst>
            <pc:docMk/>
            <pc:sldMk cId="1543755629" sldId="277"/>
            <ac:picMk id="4" creationId="{00000000-0000-0000-0000-000000000000}"/>
          </ac:picMkLst>
        </pc:picChg>
      </pc:sldChg>
      <pc:sldChg chg="addSp delSp modSp">
        <pc:chgData name="熠 睿fly" userId="96cfad7a9701bc85" providerId="LiveId" clId="{F96FB577-778F-40EF-9CC6-79BACC842760}" dt="2018-07-11T07:48:19.503" v="5691" actId="1076"/>
        <pc:sldMkLst>
          <pc:docMk/>
          <pc:sldMk cId="672655340" sldId="279"/>
        </pc:sldMkLst>
        <pc:spChg chg="mod">
          <ac:chgData name="熠 睿fly" userId="96cfad7a9701bc85" providerId="LiveId" clId="{F96FB577-778F-40EF-9CC6-79BACC842760}" dt="2018-07-11T03:55:21.355" v="1484" actId="1076"/>
          <ac:spMkLst>
            <pc:docMk/>
            <pc:sldMk cId="672655340" sldId="279"/>
            <ac:spMk id="2" creationId="{00000000-0000-0000-0000-000000000000}"/>
          </ac:spMkLst>
        </pc:spChg>
        <pc:spChg chg="del">
          <ac:chgData name="熠 睿fly" userId="96cfad7a9701bc85" providerId="LiveId" clId="{F96FB577-778F-40EF-9CC6-79BACC842760}" dt="2018-07-11T07:34:38.215" v="5152" actId="478"/>
          <ac:spMkLst>
            <pc:docMk/>
            <pc:sldMk cId="672655340" sldId="279"/>
            <ac:spMk id="3" creationId="{00000000-0000-0000-0000-000000000000}"/>
          </ac:spMkLst>
        </pc:spChg>
        <pc:spChg chg="del">
          <ac:chgData name="熠 睿fly" userId="96cfad7a9701bc85" providerId="LiveId" clId="{F96FB577-778F-40EF-9CC6-79BACC842760}" dt="2018-07-11T07:34:33.436" v="5150" actId="478"/>
          <ac:spMkLst>
            <pc:docMk/>
            <pc:sldMk cId="672655340" sldId="279"/>
            <ac:spMk id="4" creationId="{00000000-0000-0000-0000-000000000000}"/>
          </ac:spMkLst>
        </pc:spChg>
        <pc:spChg chg="mod">
          <ac:chgData name="熠 睿fly" userId="96cfad7a9701bc85" providerId="LiveId" clId="{F96FB577-778F-40EF-9CC6-79BACC842760}" dt="2018-07-11T07:40:44.930" v="5402" actId="1076"/>
          <ac:spMkLst>
            <pc:docMk/>
            <pc:sldMk cId="672655340" sldId="279"/>
            <ac:spMk id="5" creationId="{00000000-0000-0000-0000-000000000000}"/>
          </ac:spMkLst>
        </pc:spChg>
        <pc:spChg chg="del mod">
          <ac:chgData name="熠 睿fly" userId="96cfad7a9701bc85" providerId="LiveId" clId="{F96FB577-778F-40EF-9CC6-79BACC842760}" dt="2018-07-11T07:34:43.754" v="5153" actId="478"/>
          <ac:spMkLst>
            <pc:docMk/>
            <pc:sldMk cId="672655340" sldId="279"/>
            <ac:spMk id="6" creationId="{00000000-0000-0000-0000-000000000000}"/>
          </ac:spMkLst>
        </pc:spChg>
        <pc:spChg chg="del">
          <ac:chgData name="熠 睿fly" userId="96cfad7a9701bc85" providerId="LiveId" clId="{F96FB577-778F-40EF-9CC6-79BACC842760}" dt="2018-07-11T07:34:26.676" v="5145" actId="478"/>
          <ac:spMkLst>
            <pc:docMk/>
            <pc:sldMk cId="672655340" sldId="279"/>
            <ac:spMk id="9" creationId="{00000000-0000-0000-0000-000000000000}"/>
          </ac:spMkLst>
        </pc:spChg>
        <pc:spChg chg="del">
          <ac:chgData name="熠 睿fly" userId="96cfad7a9701bc85" providerId="LiveId" clId="{F96FB577-778F-40EF-9CC6-79BACC842760}" dt="2018-07-11T07:34:27.309" v="5146" actId="478"/>
          <ac:spMkLst>
            <pc:docMk/>
            <pc:sldMk cId="672655340" sldId="279"/>
            <ac:spMk id="10" creationId="{00000000-0000-0000-0000-000000000000}"/>
          </ac:spMkLst>
        </pc:spChg>
        <pc:spChg chg="del">
          <ac:chgData name="熠 睿fly" userId="96cfad7a9701bc85" providerId="LiveId" clId="{F96FB577-778F-40EF-9CC6-79BACC842760}" dt="2018-07-11T07:34:28.134" v="5147" actId="478"/>
          <ac:spMkLst>
            <pc:docMk/>
            <pc:sldMk cId="672655340" sldId="279"/>
            <ac:spMk id="11" creationId="{00000000-0000-0000-0000-000000000000}"/>
          </ac:spMkLst>
        </pc:spChg>
        <pc:spChg chg="del">
          <ac:chgData name="熠 睿fly" userId="96cfad7a9701bc85" providerId="LiveId" clId="{F96FB577-778F-40EF-9CC6-79BACC842760}" dt="2018-07-11T07:34:28.819" v="5148" actId="478"/>
          <ac:spMkLst>
            <pc:docMk/>
            <pc:sldMk cId="672655340" sldId="279"/>
            <ac:spMk id="12" creationId="{00000000-0000-0000-0000-000000000000}"/>
          </ac:spMkLst>
        </pc:spChg>
        <pc:spChg chg="del">
          <ac:chgData name="熠 睿fly" userId="96cfad7a9701bc85" providerId="LiveId" clId="{F96FB577-778F-40EF-9CC6-79BACC842760}" dt="2018-07-11T07:34:29.525" v="5149" actId="478"/>
          <ac:spMkLst>
            <pc:docMk/>
            <pc:sldMk cId="672655340" sldId="279"/>
            <ac:spMk id="13" creationId="{00000000-0000-0000-0000-000000000000}"/>
          </ac:spMkLst>
        </pc:spChg>
        <pc:graphicFrameChg chg="del">
          <ac:chgData name="熠 睿fly" userId="96cfad7a9701bc85" providerId="LiveId" clId="{F96FB577-778F-40EF-9CC6-79BACC842760}" dt="2018-07-11T07:34:25.173" v="5144" actId="478"/>
          <ac:graphicFrameMkLst>
            <pc:docMk/>
            <pc:sldMk cId="672655340" sldId="279"/>
            <ac:graphicFrameMk id="8" creationId="{00000000-0000-0000-0000-000000000000}"/>
          </ac:graphicFrameMkLst>
        </pc:graphicFrameChg>
        <pc:picChg chg="del">
          <ac:chgData name="熠 睿fly" userId="96cfad7a9701bc85" providerId="LiveId" clId="{F96FB577-778F-40EF-9CC6-79BACC842760}" dt="2018-07-11T02:46:37.643" v="508" actId="478"/>
          <ac:picMkLst>
            <pc:docMk/>
            <pc:sldMk cId="672655340" sldId="279"/>
            <ac:picMk id="14" creationId="{00000000-0000-0000-0000-000000000000}"/>
          </ac:picMkLst>
        </pc:picChg>
        <pc:picChg chg="add mod">
          <ac:chgData name="熠 睿fly" userId="96cfad7a9701bc85" providerId="LiveId" clId="{F96FB577-778F-40EF-9CC6-79BACC842760}" dt="2018-07-11T07:48:19.503" v="5691" actId="1076"/>
          <ac:picMkLst>
            <pc:docMk/>
            <pc:sldMk cId="672655340" sldId="279"/>
            <ac:picMk id="15" creationId="{30CABF28-554B-43CA-A81E-CC0CE17390E9}"/>
          </ac:picMkLst>
        </pc:picChg>
      </pc:sldChg>
      <pc:sldChg chg="delSp del">
        <pc:chgData name="熠 睿fly" userId="96cfad7a9701bc85" providerId="LiveId" clId="{F96FB577-778F-40EF-9CC6-79BACC842760}" dt="2018-07-11T07:35:12.968" v="5349" actId="2696"/>
        <pc:sldMkLst>
          <pc:docMk/>
          <pc:sldMk cId="1130698571" sldId="280"/>
        </pc:sldMkLst>
        <pc:picChg chg="del">
          <ac:chgData name="熠 睿fly" userId="96cfad7a9701bc85" providerId="LiveId" clId="{F96FB577-778F-40EF-9CC6-79BACC842760}" dt="2018-07-11T02:46:41.308" v="509" actId="478"/>
          <ac:picMkLst>
            <pc:docMk/>
            <pc:sldMk cId="1130698571" sldId="280"/>
            <ac:picMk id="18" creationId="{00000000-0000-0000-0000-000000000000}"/>
          </ac:picMkLst>
        </pc:picChg>
      </pc:sldChg>
      <pc:sldChg chg="delSp modSp del">
        <pc:chgData name="熠 睿fly" userId="96cfad7a9701bc85" providerId="LiveId" clId="{F96FB577-778F-40EF-9CC6-79BACC842760}" dt="2018-07-11T07:35:12.968" v="5348" actId="2696"/>
        <pc:sldMkLst>
          <pc:docMk/>
          <pc:sldMk cId="294110991" sldId="281"/>
        </pc:sldMkLst>
        <pc:spChg chg="mod">
          <ac:chgData name="熠 睿fly" userId="96cfad7a9701bc85" providerId="LiveId" clId="{F96FB577-778F-40EF-9CC6-79BACC842760}" dt="2018-07-11T03:39:41.748" v="1222" actId="14100"/>
          <ac:spMkLst>
            <pc:docMk/>
            <pc:sldMk cId="294110991" sldId="281"/>
            <ac:spMk id="9" creationId="{00000000-0000-0000-0000-000000000000}"/>
          </ac:spMkLst>
        </pc:spChg>
        <pc:picChg chg="del">
          <ac:chgData name="熠 睿fly" userId="96cfad7a9701bc85" providerId="LiveId" clId="{F96FB577-778F-40EF-9CC6-79BACC842760}" dt="2018-07-11T02:46:42.808" v="510" actId="478"/>
          <ac:picMkLst>
            <pc:docMk/>
            <pc:sldMk cId="294110991" sldId="281"/>
            <ac:picMk id="59" creationId="{00000000-0000-0000-0000-000000000000}"/>
          </ac:picMkLst>
        </pc:picChg>
      </pc:sldChg>
      <pc:sldChg chg="addSp delSp modSp">
        <pc:chgData name="熠 睿fly" userId="96cfad7a9701bc85" providerId="LiveId" clId="{F96FB577-778F-40EF-9CC6-79BACC842760}" dt="2018-07-12T01:45:10.424" v="5819" actId="20577"/>
        <pc:sldMkLst>
          <pc:docMk/>
          <pc:sldMk cId="831768825" sldId="282"/>
        </pc:sldMkLst>
        <pc:spChg chg="del">
          <ac:chgData name="熠 睿fly" userId="96cfad7a9701bc85" providerId="LiveId" clId="{F96FB577-778F-40EF-9CC6-79BACC842760}" dt="2018-07-11T03:21:00.875" v="988" actId="478"/>
          <ac:spMkLst>
            <pc:docMk/>
            <pc:sldMk cId="831768825" sldId="282"/>
            <ac:spMk id="3" creationId="{00000000-0000-0000-0000-000000000000}"/>
          </ac:spMkLst>
        </pc:spChg>
        <pc:spChg chg="mod">
          <ac:chgData name="熠 睿fly" userId="96cfad7a9701bc85" providerId="LiveId" clId="{F96FB577-778F-40EF-9CC6-79BACC842760}" dt="2018-07-12T01:45:10.424" v="5819" actId="20577"/>
          <ac:spMkLst>
            <pc:docMk/>
            <pc:sldMk cId="831768825" sldId="282"/>
            <ac:spMk id="4" creationId="{00000000-0000-0000-0000-000000000000}"/>
          </ac:spMkLst>
        </pc:spChg>
        <pc:spChg chg="add mod">
          <ac:chgData name="熠 睿fly" userId="96cfad7a9701bc85" providerId="LiveId" clId="{F96FB577-778F-40EF-9CC6-79BACC842760}" dt="2018-07-11T03:21:00.875" v="988" actId="478"/>
          <ac:spMkLst>
            <pc:docMk/>
            <pc:sldMk cId="831768825" sldId="282"/>
            <ac:spMk id="7" creationId="{503F615B-B071-4FCC-9E47-ABB514F721C5}"/>
          </ac:spMkLst>
        </pc:spChg>
        <pc:picChg chg="del">
          <ac:chgData name="熠 睿fly" userId="96cfad7a9701bc85" providerId="LiveId" clId="{F96FB577-778F-40EF-9CC6-79BACC842760}" dt="2018-07-11T02:46:47.583" v="511" actId="478"/>
          <ac:picMkLst>
            <pc:docMk/>
            <pc:sldMk cId="831768825" sldId="282"/>
            <ac:picMk id="5" creationId="{00000000-0000-0000-0000-000000000000}"/>
          </ac:picMkLst>
        </pc:picChg>
      </pc:sldChg>
      <pc:sldChg chg="del">
        <pc:chgData name="熠 睿fly" userId="96cfad7a9701bc85" providerId="LiveId" clId="{F96FB577-778F-40EF-9CC6-79BACC842760}" dt="2018-07-11T02:47:11.475" v="515" actId="2696"/>
        <pc:sldMkLst>
          <pc:docMk/>
          <pc:sldMk cId="309112297" sldId="283"/>
        </pc:sldMkLst>
      </pc:sldChg>
      <pc:sldChg chg="addSp delSp modSp add del">
        <pc:chgData name="熠 睿fly" userId="96cfad7a9701bc85" providerId="LiveId" clId="{F96FB577-778F-40EF-9CC6-79BACC842760}" dt="2018-07-11T03:55:06.680" v="1465" actId="2696"/>
        <pc:sldMkLst>
          <pc:docMk/>
          <pc:sldMk cId="2182274199" sldId="283"/>
        </pc:sldMkLst>
        <pc:spChg chg="mod">
          <ac:chgData name="熠 睿fly" userId="96cfad7a9701bc85" providerId="LiveId" clId="{F96FB577-778F-40EF-9CC6-79BACC842760}" dt="2018-07-11T03:29:34.606" v="1180" actId="2696"/>
          <ac:spMkLst>
            <pc:docMk/>
            <pc:sldMk cId="2182274199" sldId="283"/>
            <ac:spMk id="2" creationId="{00000000-0000-0000-0000-000000000000}"/>
          </ac:spMkLst>
        </pc:spChg>
        <pc:spChg chg="del">
          <ac:chgData name="熠 睿fly" userId="96cfad7a9701bc85" providerId="LiveId" clId="{F96FB577-778F-40EF-9CC6-79BACC842760}" dt="2018-07-11T03:32:40.880" v="1201" actId="478"/>
          <ac:spMkLst>
            <pc:docMk/>
            <pc:sldMk cId="2182274199" sldId="283"/>
            <ac:spMk id="3" creationId="{00000000-0000-0000-0000-000000000000}"/>
          </ac:spMkLst>
        </pc:spChg>
        <pc:spChg chg="del mod">
          <ac:chgData name="熠 睿fly" userId="96cfad7a9701bc85" providerId="LiveId" clId="{F96FB577-778F-40EF-9CC6-79BACC842760}" dt="2018-07-11T03:32:47.687" v="1207" actId="478"/>
          <ac:spMkLst>
            <pc:docMk/>
            <pc:sldMk cId="2182274199" sldId="283"/>
            <ac:spMk id="4" creationId="{00000000-0000-0000-0000-000000000000}"/>
          </ac:spMkLst>
        </pc:spChg>
        <pc:spChg chg="del mod">
          <ac:chgData name="熠 睿fly" userId="96cfad7a9701bc85" providerId="LiveId" clId="{F96FB577-778F-40EF-9CC6-79BACC842760}" dt="2018-07-11T03:32:45.953" v="1205" actId="478"/>
          <ac:spMkLst>
            <pc:docMk/>
            <pc:sldMk cId="2182274199" sldId="283"/>
            <ac:spMk id="5" creationId="{00000000-0000-0000-0000-000000000000}"/>
          </ac:spMkLst>
        </pc:spChg>
        <pc:spChg chg="del mod">
          <ac:chgData name="熠 睿fly" userId="96cfad7a9701bc85" providerId="LiveId" clId="{F96FB577-778F-40EF-9CC6-79BACC842760}" dt="2018-07-11T03:32:44.347" v="1203" actId="478"/>
          <ac:spMkLst>
            <pc:docMk/>
            <pc:sldMk cId="2182274199" sldId="283"/>
            <ac:spMk id="6" creationId="{00000000-0000-0000-0000-000000000000}"/>
          </ac:spMkLst>
        </pc:spChg>
        <pc:spChg chg="del">
          <ac:chgData name="熠 睿fly" userId="96cfad7a9701bc85" providerId="LiveId" clId="{F96FB577-778F-40EF-9CC6-79BACC842760}" dt="2018-07-11T03:32:34.397" v="1195" actId="478"/>
          <ac:spMkLst>
            <pc:docMk/>
            <pc:sldMk cId="2182274199" sldId="283"/>
            <ac:spMk id="9" creationId="{00000000-0000-0000-0000-000000000000}"/>
          </ac:spMkLst>
        </pc:spChg>
        <pc:spChg chg="del">
          <ac:chgData name="熠 睿fly" userId="96cfad7a9701bc85" providerId="LiveId" clId="{F96FB577-778F-40EF-9CC6-79BACC842760}" dt="2018-07-11T03:32:35.420" v="1196" actId="478"/>
          <ac:spMkLst>
            <pc:docMk/>
            <pc:sldMk cId="2182274199" sldId="283"/>
            <ac:spMk id="10" creationId="{00000000-0000-0000-0000-000000000000}"/>
          </ac:spMkLst>
        </pc:spChg>
        <pc:spChg chg="del">
          <ac:chgData name="熠 睿fly" userId="96cfad7a9701bc85" providerId="LiveId" clId="{F96FB577-778F-40EF-9CC6-79BACC842760}" dt="2018-07-11T03:32:35.952" v="1197" actId="478"/>
          <ac:spMkLst>
            <pc:docMk/>
            <pc:sldMk cId="2182274199" sldId="283"/>
            <ac:spMk id="11" creationId="{00000000-0000-0000-0000-000000000000}"/>
          </ac:spMkLst>
        </pc:spChg>
        <pc:spChg chg="del">
          <ac:chgData name="熠 睿fly" userId="96cfad7a9701bc85" providerId="LiveId" clId="{F96FB577-778F-40EF-9CC6-79BACC842760}" dt="2018-07-11T03:32:36.858" v="1198" actId="478"/>
          <ac:spMkLst>
            <pc:docMk/>
            <pc:sldMk cId="2182274199" sldId="283"/>
            <ac:spMk id="12" creationId="{00000000-0000-0000-0000-000000000000}"/>
          </ac:spMkLst>
        </pc:spChg>
        <pc:spChg chg="del">
          <ac:chgData name="熠 睿fly" userId="96cfad7a9701bc85" providerId="LiveId" clId="{F96FB577-778F-40EF-9CC6-79BACC842760}" dt="2018-07-11T03:32:37.333" v="1199" actId="478"/>
          <ac:spMkLst>
            <pc:docMk/>
            <pc:sldMk cId="2182274199" sldId="283"/>
            <ac:spMk id="13" creationId="{00000000-0000-0000-0000-000000000000}"/>
          </ac:spMkLst>
        </pc:spChg>
        <pc:graphicFrameChg chg="add del mod modGraphic">
          <ac:chgData name="熠 睿fly" userId="96cfad7a9701bc85" providerId="LiveId" clId="{F96FB577-778F-40EF-9CC6-79BACC842760}" dt="2018-07-11T03:55:02.211" v="1464" actId="478"/>
          <ac:graphicFrameMkLst>
            <pc:docMk/>
            <pc:sldMk cId="2182274199" sldId="283"/>
            <ac:graphicFrameMk id="7" creationId="{420B4FB1-A896-468E-B62D-F8C270BF030B}"/>
          </ac:graphicFrameMkLst>
        </pc:graphicFrameChg>
        <pc:graphicFrameChg chg="del mod modGraphic">
          <ac:chgData name="熠 睿fly" userId="96cfad7a9701bc85" providerId="LiveId" clId="{F96FB577-778F-40EF-9CC6-79BACC842760}" dt="2018-07-11T03:32:32.404" v="1194" actId="478"/>
          <ac:graphicFrameMkLst>
            <pc:docMk/>
            <pc:sldMk cId="2182274199" sldId="283"/>
            <ac:graphicFrameMk id="8" creationId="{00000000-0000-0000-0000-000000000000}"/>
          </ac:graphicFrameMkLst>
        </pc:graphicFrameChg>
      </pc:sldChg>
      <pc:sldChg chg="addSp delSp modSp add">
        <pc:chgData name="熠 睿fly" userId="96cfad7a9701bc85" providerId="LiveId" clId="{F96FB577-778F-40EF-9CC6-79BACC842760}" dt="2018-07-11T07:35:55.842" v="5370" actId="2696"/>
        <pc:sldMkLst>
          <pc:docMk/>
          <pc:sldMk cId="52428336" sldId="284"/>
        </pc:sldMkLst>
        <pc:spChg chg="mod">
          <ac:chgData name="熠 睿fly" userId="96cfad7a9701bc85" providerId="LiveId" clId="{F96FB577-778F-40EF-9CC6-79BACC842760}" dt="2018-07-11T07:35:55.842" v="5370" actId="2696"/>
          <ac:spMkLst>
            <pc:docMk/>
            <pc:sldMk cId="52428336" sldId="284"/>
            <ac:spMk id="2" creationId="{00000000-0000-0000-0000-000000000000}"/>
          </ac:spMkLst>
        </pc:spChg>
        <pc:spChg chg="del">
          <ac:chgData name="熠 睿fly" userId="96cfad7a9701bc85" providerId="LiveId" clId="{F96FB577-778F-40EF-9CC6-79BACC842760}" dt="2018-07-11T03:49:21.957" v="1233" actId="478"/>
          <ac:spMkLst>
            <pc:docMk/>
            <pc:sldMk cId="52428336" sldId="284"/>
            <ac:spMk id="9" creationId="{00000000-0000-0000-0000-000000000000}"/>
          </ac:spMkLst>
        </pc:spChg>
        <pc:spChg chg="del mod">
          <ac:chgData name="熠 睿fly" userId="96cfad7a9701bc85" providerId="LiveId" clId="{F96FB577-778F-40EF-9CC6-79BACC842760}" dt="2018-07-11T03:49:22.780" v="1235" actId="478"/>
          <ac:spMkLst>
            <pc:docMk/>
            <pc:sldMk cId="52428336" sldId="284"/>
            <ac:spMk id="10" creationId="{00000000-0000-0000-0000-000000000000}"/>
          </ac:spMkLst>
        </pc:spChg>
        <pc:spChg chg="del mod topLvl">
          <ac:chgData name="熠 睿fly" userId="96cfad7a9701bc85" providerId="LiveId" clId="{F96FB577-778F-40EF-9CC6-79BACC842760}" dt="2018-07-11T03:49:27.764" v="1241" actId="478"/>
          <ac:spMkLst>
            <pc:docMk/>
            <pc:sldMk cId="52428336" sldId="284"/>
            <ac:spMk id="26" creationId="{00000000-0000-0000-0000-000000000000}"/>
          </ac:spMkLst>
        </pc:spChg>
        <pc:spChg chg="del mod topLvl">
          <ac:chgData name="熠 睿fly" userId="96cfad7a9701bc85" providerId="LiveId" clId="{F96FB577-778F-40EF-9CC6-79BACC842760}" dt="2018-07-11T03:49:26.467" v="1240" actId="478"/>
          <ac:spMkLst>
            <pc:docMk/>
            <pc:sldMk cId="52428336" sldId="284"/>
            <ac:spMk id="27" creationId="{00000000-0000-0000-0000-000000000000}"/>
          </ac:spMkLst>
        </pc:spChg>
        <pc:spChg chg="del">
          <ac:chgData name="熠 睿fly" userId="96cfad7a9701bc85" providerId="LiveId" clId="{F96FB577-778F-40EF-9CC6-79BACC842760}" dt="2018-07-11T03:49:29.989" v="1243" actId="478"/>
          <ac:spMkLst>
            <pc:docMk/>
            <pc:sldMk cId="52428336" sldId="284"/>
            <ac:spMk id="32" creationId="{00000000-0000-0000-0000-000000000000}"/>
          </ac:spMkLst>
        </pc:spChg>
        <pc:spChg chg="del">
          <ac:chgData name="熠 睿fly" userId="96cfad7a9701bc85" providerId="LiveId" clId="{F96FB577-778F-40EF-9CC6-79BACC842760}" dt="2018-07-11T03:49:30.957" v="1244" actId="478"/>
          <ac:spMkLst>
            <pc:docMk/>
            <pc:sldMk cId="52428336" sldId="284"/>
            <ac:spMk id="33" creationId="{00000000-0000-0000-0000-000000000000}"/>
          </ac:spMkLst>
        </pc:spChg>
        <pc:spChg chg="add del">
          <ac:chgData name="熠 睿fly" userId="96cfad7a9701bc85" providerId="LiveId" clId="{F96FB577-778F-40EF-9CC6-79BACC842760}" dt="2018-07-11T03:48:17.263" v="1225" actId="2696"/>
          <ac:spMkLst>
            <pc:docMk/>
            <pc:sldMk cId="52428336" sldId="284"/>
            <ac:spMk id="45" creationId="{49D1A978-6133-4DD6-B6AD-AE51008A4A23}"/>
          </ac:spMkLst>
        </pc:spChg>
        <pc:spChg chg="del">
          <ac:chgData name="熠 睿fly" userId="96cfad7a9701bc85" providerId="LiveId" clId="{F96FB577-778F-40EF-9CC6-79BACC842760}" dt="2018-07-11T03:49:32.269" v="1246" actId="478"/>
          <ac:spMkLst>
            <pc:docMk/>
            <pc:sldMk cId="52428336" sldId="284"/>
            <ac:spMk id="46" creationId="{00000000-0000-0000-0000-000000000000}"/>
          </ac:spMkLst>
        </pc:spChg>
        <pc:spChg chg="del">
          <ac:chgData name="熠 睿fly" userId="96cfad7a9701bc85" providerId="LiveId" clId="{F96FB577-778F-40EF-9CC6-79BACC842760}" dt="2018-07-11T03:49:31.660" v="1245" actId="478"/>
          <ac:spMkLst>
            <pc:docMk/>
            <pc:sldMk cId="52428336" sldId="284"/>
            <ac:spMk id="47" creationId="{00000000-0000-0000-0000-000000000000}"/>
          </ac:spMkLst>
        </pc:spChg>
        <pc:spChg chg="mod">
          <ac:chgData name="熠 睿fly" userId="96cfad7a9701bc85" providerId="LiveId" clId="{F96FB577-778F-40EF-9CC6-79BACC842760}" dt="2018-07-11T03:49:33.120" v="1247" actId="20577"/>
          <ac:spMkLst>
            <pc:docMk/>
            <pc:sldMk cId="52428336" sldId="284"/>
            <ac:spMk id="51" creationId="{00000000-0000-0000-0000-000000000000}"/>
          </ac:spMkLst>
        </pc:spChg>
        <pc:spChg chg="add mod">
          <ac:chgData name="熠 睿fly" userId="96cfad7a9701bc85" providerId="LiveId" clId="{F96FB577-778F-40EF-9CC6-79BACC842760}" dt="2018-07-11T07:26:02.872" v="5040" actId="14100"/>
          <ac:spMkLst>
            <pc:docMk/>
            <pc:sldMk cId="52428336" sldId="284"/>
            <ac:spMk id="60" creationId="{86165AC0-8B77-4E8C-A96B-364F39719FFC}"/>
          </ac:spMkLst>
        </pc:spChg>
        <pc:spChg chg="add mod">
          <ac:chgData name="熠 睿fly" userId="96cfad7a9701bc85" providerId="LiveId" clId="{F96FB577-778F-40EF-9CC6-79BACC842760}" dt="2018-07-11T07:23:34.770" v="5008" actId="1038"/>
          <ac:spMkLst>
            <pc:docMk/>
            <pc:sldMk cId="52428336" sldId="284"/>
            <ac:spMk id="61" creationId="{0155EBCC-A201-4FC3-A1A9-CD087566FEC9}"/>
          </ac:spMkLst>
        </pc:spChg>
        <pc:spChg chg="del mod topLvl">
          <ac:chgData name="熠 睿fly" userId="96cfad7a9701bc85" providerId="LiveId" clId="{F96FB577-778F-40EF-9CC6-79BACC842760}" dt="2018-07-11T07:23:23.350" v="4958" actId="478"/>
          <ac:spMkLst>
            <pc:docMk/>
            <pc:sldMk cId="52428336" sldId="284"/>
            <ac:spMk id="71" creationId="{23B9CFA0-B54E-4196-B35A-C8F1265CE628}"/>
          </ac:spMkLst>
        </pc:spChg>
        <pc:spChg chg="mod topLvl">
          <ac:chgData name="熠 睿fly" userId="96cfad7a9701bc85" providerId="LiveId" clId="{F96FB577-778F-40EF-9CC6-79BACC842760}" dt="2018-07-11T07:25:56.750" v="5039" actId="2696"/>
          <ac:spMkLst>
            <pc:docMk/>
            <pc:sldMk cId="52428336" sldId="284"/>
            <ac:spMk id="72" creationId="{C2F14343-8E09-480A-865D-39FC62D0A001}"/>
          </ac:spMkLst>
        </pc:spChg>
        <pc:grpChg chg="mod">
          <ac:chgData name="熠 睿fly" userId="96cfad7a9701bc85" providerId="LiveId" clId="{F96FB577-778F-40EF-9CC6-79BACC842760}" dt="2018-07-11T07:23:34.770" v="5008" actId="1038"/>
          <ac:grpSpMkLst>
            <pc:docMk/>
            <pc:sldMk cId="52428336" sldId="284"/>
            <ac:grpSpMk id="18" creationId="{00000000-0000-0000-0000-000000000000}"/>
          </ac:grpSpMkLst>
        </pc:grpChg>
        <pc:grpChg chg="del">
          <ac:chgData name="熠 睿fly" userId="96cfad7a9701bc85" providerId="LiveId" clId="{F96FB577-778F-40EF-9CC6-79BACC842760}" dt="2018-07-11T03:49:26.467" v="1240" actId="478"/>
          <ac:grpSpMkLst>
            <pc:docMk/>
            <pc:sldMk cId="52428336" sldId="284"/>
            <ac:grpSpMk id="28" creationId="{00000000-0000-0000-0000-000000000000}"/>
          </ac:grpSpMkLst>
        </pc:grpChg>
        <pc:grpChg chg="del">
          <ac:chgData name="熠 睿fly" userId="96cfad7a9701bc85" providerId="LiveId" clId="{F96FB577-778F-40EF-9CC6-79BACC842760}" dt="2018-07-11T03:49:29.021" v="1242" actId="478"/>
          <ac:grpSpMkLst>
            <pc:docMk/>
            <pc:sldMk cId="52428336" sldId="284"/>
            <ac:grpSpMk id="35" creationId="{00000000-0000-0000-0000-000000000000}"/>
          </ac:grpSpMkLst>
        </pc:grpChg>
        <pc:grpChg chg="del">
          <ac:chgData name="熠 睿fly" userId="96cfad7a9701bc85" providerId="LiveId" clId="{F96FB577-778F-40EF-9CC6-79BACC842760}" dt="2018-07-11T03:49:33.776" v="1248" actId="478"/>
          <ac:grpSpMkLst>
            <pc:docMk/>
            <pc:sldMk cId="52428336" sldId="284"/>
            <ac:grpSpMk id="49" creationId="{00000000-0000-0000-0000-000000000000}"/>
          </ac:grpSpMkLst>
        </pc:grpChg>
        <pc:grpChg chg="add mod">
          <ac:chgData name="熠 睿fly" userId="96cfad7a9701bc85" providerId="LiveId" clId="{F96FB577-778F-40EF-9CC6-79BACC842760}" dt="2018-07-11T07:23:34.770" v="5008" actId="1038"/>
          <ac:grpSpMkLst>
            <pc:docMk/>
            <pc:sldMk cId="52428336" sldId="284"/>
            <ac:grpSpMk id="62" creationId="{48EB3E98-EEB4-41A8-8A2F-E268B13D8096}"/>
          </ac:grpSpMkLst>
        </pc:grpChg>
        <pc:grpChg chg="add del mod">
          <ac:chgData name="熠 睿fly" userId="96cfad7a9701bc85" providerId="LiveId" clId="{F96FB577-778F-40EF-9CC6-79BACC842760}" dt="2018-07-11T07:23:23.350" v="4958" actId="478"/>
          <ac:grpSpMkLst>
            <pc:docMk/>
            <pc:sldMk cId="52428336" sldId="284"/>
            <ac:grpSpMk id="70" creationId="{1E2C49AA-402A-4819-9F6B-B91BD53D6999}"/>
          </ac:grpSpMkLst>
        </pc:grpChg>
        <pc:graphicFrameChg chg="mod modGraphic">
          <ac:chgData name="熠 睿fly" userId="96cfad7a9701bc85" providerId="LiveId" clId="{F96FB577-778F-40EF-9CC6-79BACC842760}" dt="2018-07-11T07:25:49.551" v="5032" actId="2696"/>
          <ac:graphicFrameMkLst>
            <pc:docMk/>
            <pc:sldMk cId="52428336" sldId="284"/>
            <ac:graphicFrameMk id="5" creationId="{23053E7B-B792-4CCA-A744-BCACA965C9CC}"/>
          </ac:graphicFrameMkLst>
        </pc:graphicFrameChg>
        <pc:graphicFrameChg chg="add del mod modGraphic">
          <ac:chgData name="熠 睿fly" userId="96cfad7a9701bc85" providerId="LiveId" clId="{F96FB577-778F-40EF-9CC6-79BACC842760}" dt="2018-07-11T07:09:06.632" v="3946" actId="478"/>
          <ac:graphicFrameMkLst>
            <pc:docMk/>
            <pc:sldMk cId="52428336" sldId="284"/>
            <ac:graphicFrameMk id="59" creationId="{0A98AE3B-D936-4331-90F4-E5D5F9A770CD}"/>
          </ac:graphicFrameMkLst>
        </pc:graphicFrameChg>
      </pc:sldChg>
      <pc:sldChg chg="delSp modSp del">
        <pc:chgData name="熠 睿fly" userId="96cfad7a9701bc85" providerId="LiveId" clId="{F96FB577-778F-40EF-9CC6-79BACC842760}" dt="2018-07-11T03:22:04.697" v="989" actId="2696"/>
        <pc:sldMkLst>
          <pc:docMk/>
          <pc:sldMk cId="1669475776" sldId="284"/>
        </pc:sldMkLst>
        <pc:spChg chg="del mod">
          <ac:chgData name="熠 睿fly" userId="96cfad7a9701bc85" providerId="LiveId" clId="{F96FB577-778F-40EF-9CC6-79BACC842760}" dt="2018-07-11T02:47:02.371" v="514" actId="478"/>
          <ac:spMkLst>
            <pc:docMk/>
            <pc:sldMk cId="1669475776" sldId="284"/>
            <ac:spMk id="4" creationId="{00000000-0000-0000-0000-000000000000}"/>
          </ac:spMkLst>
        </pc:spChg>
      </pc:sldChg>
      <pc:sldChg chg="del">
        <pc:chgData name="熠 睿fly" userId="96cfad7a9701bc85" providerId="LiveId" clId="{F96FB577-778F-40EF-9CC6-79BACC842760}" dt="2018-07-11T02:46:58.111" v="512" actId="2696"/>
        <pc:sldMkLst>
          <pc:docMk/>
          <pc:sldMk cId="1579068977" sldId="285"/>
        </pc:sldMkLst>
      </pc:sldChg>
      <pc:sldChg chg="modSp add del">
        <pc:chgData name="熠 睿fly" userId="96cfad7a9701bc85" providerId="LiveId" clId="{F96FB577-778F-40EF-9CC6-79BACC842760}" dt="2018-07-12T02:54:23.862" v="9085" actId="20577"/>
        <pc:sldMkLst>
          <pc:docMk/>
          <pc:sldMk cId="3895914645" sldId="285"/>
        </pc:sldMkLst>
        <pc:spChg chg="mod">
          <ac:chgData name="熠 睿fly" userId="96cfad7a9701bc85" providerId="LiveId" clId="{F96FB577-778F-40EF-9CC6-79BACC842760}" dt="2018-07-11T07:36:01.074" v="5383" actId="14100"/>
          <ac:spMkLst>
            <pc:docMk/>
            <pc:sldMk cId="3895914645" sldId="285"/>
            <ac:spMk id="2" creationId="{00000000-0000-0000-0000-000000000000}"/>
          </ac:spMkLst>
        </pc:spChg>
        <pc:spChg chg="mod">
          <ac:chgData name="熠 睿fly" userId="96cfad7a9701bc85" providerId="LiveId" clId="{F96FB577-778F-40EF-9CC6-79BACC842760}" dt="2018-07-12T02:29:19.856" v="9005" actId="1035"/>
          <ac:spMkLst>
            <pc:docMk/>
            <pc:sldMk cId="3895914645" sldId="285"/>
            <ac:spMk id="9" creationId="{00000000-0000-0000-0000-000000000000}"/>
          </ac:spMkLst>
        </pc:spChg>
        <pc:spChg chg="mod">
          <ac:chgData name="熠 睿fly" userId="96cfad7a9701bc85" providerId="LiveId" clId="{F96FB577-778F-40EF-9CC6-79BACC842760}" dt="2018-07-12T02:29:19.856" v="9005" actId="1035"/>
          <ac:spMkLst>
            <pc:docMk/>
            <pc:sldMk cId="3895914645" sldId="285"/>
            <ac:spMk id="10" creationId="{00000000-0000-0000-0000-000000000000}"/>
          </ac:spMkLst>
        </pc:spChg>
        <pc:spChg chg="mod">
          <ac:chgData name="熠 睿fly" userId="96cfad7a9701bc85" providerId="LiveId" clId="{F96FB577-778F-40EF-9CC6-79BACC842760}" dt="2018-07-12T02:30:48.230" v="9006" actId="12"/>
          <ac:spMkLst>
            <pc:docMk/>
            <pc:sldMk cId="3895914645" sldId="285"/>
            <ac:spMk id="26" creationId="{00000000-0000-0000-0000-000000000000}"/>
          </ac:spMkLst>
        </pc:spChg>
        <pc:spChg chg="mod">
          <ac:chgData name="熠 睿fly" userId="96cfad7a9701bc85" providerId="LiveId" clId="{F96FB577-778F-40EF-9CC6-79BACC842760}" dt="2018-07-12T02:25:59.565" v="8860" actId="404"/>
          <ac:spMkLst>
            <pc:docMk/>
            <pc:sldMk cId="3895914645" sldId="285"/>
            <ac:spMk id="27" creationId="{00000000-0000-0000-0000-000000000000}"/>
          </ac:spMkLst>
        </pc:spChg>
        <pc:spChg chg="mod">
          <ac:chgData name="熠 睿fly" userId="96cfad7a9701bc85" providerId="LiveId" clId="{F96FB577-778F-40EF-9CC6-79BACC842760}" dt="2018-07-12T02:29:19.856" v="9005" actId="1035"/>
          <ac:spMkLst>
            <pc:docMk/>
            <pc:sldMk cId="3895914645" sldId="285"/>
            <ac:spMk id="32" creationId="{00000000-0000-0000-0000-000000000000}"/>
          </ac:spMkLst>
        </pc:spChg>
        <pc:spChg chg="mod">
          <ac:chgData name="熠 睿fly" userId="96cfad7a9701bc85" providerId="LiveId" clId="{F96FB577-778F-40EF-9CC6-79BACC842760}" dt="2018-07-12T02:29:19.856" v="9005" actId="1035"/>
          <ac:spMkLst>
            <pc:docMk/>
            <pc:sldMk cId="3895914645" sldId="285"/>
            <ac:spMk id="33" creationId="{00000000-0000-0000-0000-000000000000}"/>
          </ac:spMkLst>
        </pc:spChg>
        <pc:spChg chg="mod">
          <ac:chgData name="熠 睿fly" userId="96cfad7a9701bc85" providerId="LiveId" clId="{F96FB577-778F-40EF-9CC6-79BACC842760}" dt="2018-07-12T02:30:51.472" v="9007" actId="12"/>
          <ac:spMkLst>
            <pc:docMk/>
            <pc:sldMk cId="3895914645" sldId="285"/>
            <ac:spMk id="36" creationId="{00000000-0000-0000-0000-000000000000}"/>
          </ac:spMkLst>
        </pc:spChg>
        <pc:spChg chg="mod">
          <ac:chgData name="熠 睿fly" userId="96cfad7a9701bc85" providerId="LiveId" clId="{F96FB577-778F-40EF-9CC6-79BACC842760}" dt="2018-07-12T02:25:59.565" v="8860" actId="404"/>
          <ac:spMkLst>
            <pc:docMk/>
            <pc:sldMk cId="3895914645" sldId="285"/>
            <ac:spMk id="37" creationId="{00000000-0000-0000-0000-000000000000}"/>
          </ac:spMkLst>
        </pc:spChg>
        <pc:spChg chg="mod">
          <ac:chgData name="熠 睿fly" userId="96cfad7a9701bc85" providerId="LiveId" clId="{F96FB577-778F-40EF-9CC6-79BACC842760}" dt="2018-07-12T02:29:19.856" v="9005" actId="1035"/>
          <ac:spMkLst>
            <pc:docMk/>
            <pc:sldMk cId="3895914645" sldId="285"/>
            <ac:spMk id="46" creationId="{00000000-0000-0000-0000-000000000000}"/>
          </ac:spMkLst>
        </pc:spChg>
        <pc:spChg chg="mod">
          <ac:chgData name="熠 睿fly" userId="96cfad7a9701bc85" providerId="LiveId" clId="{F96FB577-778F-40EF-9CC6-79BACC842760}" dt="2018-07-12T02:29:19.856" v="9005" actId="1035"/>
          <ac:spMkLst>
            <pc:docMk/>
            <pc:sldMk cId="3895914645" sldId="285"/>
            <ac:spMk id="47" creationId="{00000000-0000-0000-0000-000000000000}"/>
          </ac:spMkLst>
        </pc:spChg>
        <pc:spChg chg="mod">
          <ac:chgData name="熠 睿fly" userId="96cfad7a9701bc85" providerId="LiveId" clId="{F96FB577-778F-40EF-9CC6-79BACC842760}" dt="2018-07-12T02:54:23.862" v="9085" actId="20577"/>
          <ac:spMkLst>
            <pc:docMk/>
            <pc:sldMk cId="3895914645" sldId="285"/>
            <ac:spMk id="50" creationId="{00000000-0000-0000-0000-000000000000}"/>
          </ac:spMkLst>
        </pc:spChg>
        <pc:spChg chg="mod">
          <ac:chgData name="熠 睿fly" userId="96cfad7a9701bc85" providerId="LiveId" clId="{F96FB577-778F-40EF-9CC6-79BACC842760}" dt="2018-07-12T02:25:59.565" v="8860" actId="404"/>
          <ac:spMkLst>
            <pc:docMk/>
            <pc:sldMk cId="3895914645" sldId="285"/>
            <ac:spMk id="51" creationId="{00000000-0000-0000-0000-000000000000}"/>
          </ac:spMkLst>
        </pc:spChg>
        <pc:grpChg chg="mod">
          <ac:chgData name="熠 睿fly" userId="96cfad7a9701bc85" providerId="LiveId" clId="{F96FB577-778F-40EF-9CC6-79BACC842760}" dt="2018-07-12T02:29:19.856" v="9005" actId="1035"/>
          <ac:grpSpMkLst>
            <pc:docMk/>
            <pc:sldMk cId="3895914645" sldId="285"/>
            <ac:grpSpMk id="18" creationId="{00000000-0000-0000-0000-000000000000}"/>
          </ac:grpSpMkLst>
        </pc:grpChg>
        <pc:grpChg chg="mod">
          <ac:chgData name="熠 睿fly" userId="96cfad7a9701bc85" providerId="LiveId" clId="{F96FB577-778F-40EF-9CC6-79BACC842760}" dt="2018-07-12T02:29:19.856" v="9005" actId="1035"/>
          <ac:grpSpMkLst>
            <pc:docMk/>
            <pc:sldMk cId="3895914645" sldId="285"/>
            <ac:grpSpMk id="28" creationId="{00000000-0000-0000-0000-000000000000}"/>
          </ac:grpSpMkLst>
        </pc:grpChg>
        <pc:grpChg chg="mod">
          <ac:chgData name="熠 睿fly" userId="96cfad7a9701bc85" providerId="LiveId" clId="{F96FB577-778F-40EF-9CC6-79BACC842760}" dt="2018-07-12T02:29:19.856" v="9005" actId="1035"/>
          <ac:grpSpMkLst>
            <pc:docMk/>
            <pc:sldMk cId="3895914645" sldId="285"/>
            <ac:grpSpMk id="34" creationId="{00000000-0000-0000-0000-000000000000}"/>
          </ac:grpSpMkLst>
        </pc:grpChg>
        <pc:grpChg chg="mod">
          <ac:chgData name="熠 睿fly" userId="96cfad7a9701bc85" providerId="LiveId" clId="{F96FB577-778F-40EF-9CC6-79BACC842760}" dt="2018-07-12T02:29:19.856" v="9005" actId="1035"/>
          <ac:grpSpMkLst>
            <pc:docMk/>
            <pc:sldMk cId="3895914645" sldId="285"/>
            <ac:grpSpMk id="35" creationId="{00000000-0000-0000-0000-000000000000}"/>
          </ac:grpSpMkLst>
        </pc:grpChg>
        <pc:grpChg chg="mod">
          <ac:chgData name="熠 睿fly" userId="96cfad7a9701bc85" providerId="LiveId" clId="{F96FB577-778F-40EF-9CC6-79BACC842760}" dt="2018-07-12T02:29:19.856" v="9005" actId="1035"/>
          <ac:grpSpMkLst>
            <pc:docMk/>
            <pc:sldMk cId="3895914645" sldId="285"/>
            <ac:grpSpMk id="48" creationId="{00000000-0000-0000-0000-000000000000}"/>
          </ac:grpSpMkLst>
        </pc:grpChg>
        <pc:grpChg chg="mod">
          <ac:chgData name="熠 睿fly" userId="96cfad7a9701bc85" providerId="LiveId" clId="{F96FB577-778F-40EF-9CC6-79BACC842760}" dt="2018-07-12T02:29:19.856" v="9005" actId="1035"/>
          <ac:grpSpMkLst>
            <pc:docMk/>
            <pc:sldMk cId="3895914645" sldId="285"/>
            <ac:grpSpMk id="49" creationId="{00000000-0000-0000-0000-000000000000}"/>
          </ac:grpSpMkLst>
        </pc:grpChg>
      </pc:sldChg>
      <pc:sldChg chg="addSp modSp add">
        <pc:chgData name="熠 睿fly" userId="96cfad7a9701bc85" providerId="LiveId" clId="{F96FB577-778F-40EF-9CC6-79BACC842760}" dt="2018-07-11T07:51:28.845" v="5702" actId="1076"/>
        <pc:sldMkLst>
          <pc:docMk/>
          <pc:sldMk cId="414129974" sldId="286"/>
        </pc:sldMkLst>
        <pc:spChg chg="mod">
          <ac:chgData name="熠 睿fly" userId="96cfad7a9701bc85" providerId="LiveId" clId="{F96FB577-778F-40EF-9CC6-79BACC842760}" dt="2018-07-11T07:45:39.564" v="5679" actId="1076"/>
          <ac:spMkLst>
            <pc:docMk/>
            <pc:sldMk cId="414129974" sldId="286"/>
            <ac:spMk id="5" creationId="{00000000-0000-0000-0000-000000000000}"/>
          </ac:spMkLst>
        </pc:spChg>
        <pc:picChg chg="add mod">
          <ac:chgData name="熠 睿fly" userId="96cfad7a9701bc85" providerId="LiveId" clId="{F96FB577-778F-40EF-9CC6-79BACC842760}" dt="2018-07-11T07:51:28.845" v="5702" actId="1076"/>
          <ac:picMkLst>
            <pc:docMk/>
            <pc:sldMk cId="414129974" sldId="286"/>
            <ac:picMk id="4" creationId="{E88DA880-2370-4C02-8A80-187B862BE02D}"/>
          </ac:picMkLst>
        </pc:picChg>
      </pc:sldChg>
      <pc:sldChg chg="add del">
        <pc:chgData name="熠 睿fly" userId="96cfad7a9701bc85" providerId="LiveId" clId="{F96FB577-778F-40EF-9CC6-79BACC842760}" dt="2018-07-11T03:50:33.539" v="1260" actId="2696"/>
        <pc:sldMkLst>
          <pc:docMk/>
          <pc:sldMk cId="2263402063" sldId="286"/>
        </pc:sldMkLst>
      </pc:sldChg>
      <pc:sldChg chg="addSp modSp add">
        <pc:chgData name="熠 睿fly" userId="96cfad7a9701bc85" providerId="LiveId" clId="{F96FB577-778F-40EF-9CC6-79BACC842760}" dt="2018-07-11T07:51:36.410" v="5703" actId="14100"/>
        <pc:sldMkLst>
          <pc:docMk/>
          <pc:sldMk cId="1788066065" sldId="287"/>
        </pc:sldMkLst>
        <pc:spChg chg="mod">
          <ac:chgData name="熠 睿fly" userId="96cfad7a9701bc85" providerId="LiveId" clId="{F96FB577-778F-40EF-9CC6-79BACC842760}" dt="2018-07-11T07:40:52.265" v="5428" actId="14100"/>
          <ac:spMkLst>
            <pc:docMk/>
            <pc:sldMk cId="1788066065" sldId="287"/>
            <ac:spMk id="5" creationId="{00000000-0000-0000-0000-000000000000}"/>
          </ac:spMkLst>
        </pc:spChg>
        <pc:picChg chg="add mod">
          <ac:chgData name="熠 睿fly" userId="96cfad7a9701bc85" providerId="LiveId" clId="{F96FB577-778F-40EF-9CC6-79BACC842760}" dt="2018-07-11T07:51:36.410" v="5703" actId="14100"/>
          <ac:picMkLst>
            <pc:docMk/>
            <pc:sldMk cId="1788066065" sldId="287"/>
            <ac:picMk id="4" creationId="{00273E11-E3FB-4D38-AA3B-096F7FA33D68}"/>
          </ac:picMkLst>
        </pc:picChg>
      </pc:sldChg>
      <pc:sldChg chg="addSp modSp add">
        <pc:chgData name="熠 睿fly" userId="96cfad7a9701bc85" providerId="LiveId" clId="{F96FB577-778F-40EF-9CC6-79BACC842760}" dt="2018-07-12T02:31:19.027" v="9011" actId="14100"/>
        <pc:sldMkLst>
          <pc:docMk/>
          <pc:sldMk cId="2020302408" sldId="288"/>
        </pc:sldMkLst>
        <pc:spChg chg="mod">
          <ac:chgData name="熠 睿fly" userId="96cfad7a9701bc85" providerId="LiveId" clId="{F96FB577-778F-40EF-9CC6-79BACC842760}" dt="2018-07-11T07:54:09.811" v="5747" actId="1440"/>
          <ac:spMkLst>
            <pc:docMk/>
            <pc:sldMk cId="2020302408" sldId="288"/>
            <ac:spMk id="5" creationId="{00000000-0000-0000-0000-000000000000}"/>
          </ac:spMkLst>
        </pc:spChg>
        <pc:picChg chg="add mod">
          <ac:chgData name="熠 睿fly" userId="96cfad7a9701bc85" providerId="LiveId" clId="{F96FB577-778F-40EF-9CC6-79BACC842760}" dt="2018-07-12T02:31:19.027" v="9011" actId="14100"/>
          <ac:picMkLst>
            <pc:docMk/>
            <pc:sldMk cId="2020302408" sldId="288"/>
            <ac:picMk id="4" creationId="{1BB865CF-8267-44DC-BBFD-025A36A909A7}"/>
          </ac:picMkLst>
        </pc:picChg>
      </pc:sldChg>
      <pc:sldChg chg="addSp modSp add">
        <pc:chgData name="熠 睿fly" userId="96cfad7a9701bc85" providerId="LiveId" clId="{F96FB577-778F-40EF-9CC6-79BACC842760}" dt="2018-07-12T02:31:23.442" v="9012" actId="14100"/>
        <pc:sldMkLst>
          <pc:docMk/>
          <pc:sldMk cId="4075933857" sldId="289"/>
        </pc:sldMkLst>
        <pc:spChg chg="mod">
          <ac:chgData name="熠 睿fly" userId="96cfad7a9701bc85" providerId="LiveId" clId="{F96FB577-778F-40EF-9CC6-79BACC842760}" dt="2018-07-11T07:41:05.160" v="5471" actId="1440"/>
          <ac:spMkLst>
            <pc:docMk/>
            <pc:sldMk cId="4075933857" sldId="289"/>
            <ac:spMk id="5" creationId="{00000000-0000-0000-0000-000000000000}"/>
          </ac:spMkLst>
        </pc:spChg>
        <pc:picChg chg="add mod">
          <ac:chgData name="熠 睿fly" userId="96cfad7a9701bc85" providerId="LiveId" clId="{F96FB577-778F-40EF-9CC6-79BACC842760}" dt="2018-07-12T02:31:23.442" v="9012" actId="14100"/>
          <ac:picMkLst>
            <pc:docMk/>
            <pc:sldMk cId="4075933857" sldId="289"/>
            <ac:picMk id="4" creationId="{7579C3BB-6F46-43A6-9BF7-7D77127860D4}"/>
          </ac:picMkLst>
        </pc:picChg>
      </pc:sldChg>
      <pc:sldChg chg="modSp add del">
        <pc:chgData name="熠 睿fly" userId="96cfad7a9701bc85" providerId="LiveId" clId="{F96FB577-778F-40EF-9CC6-79BACC842760}" dt="2018-07-11T08:47:24.142" v="5771" actId="2696"/>
        <pc:sldMkLst>
          <pc:docMk/>
          <pc:sldMk cId="2312379775" sldId="290"/>
        </pc:sldMkLst>
        <pc:spChg chg="mod">
          <ac:chgData name="熠 睿fly" userId="96cfad7a9701bc85" providerId="LiveId" clId="{F96FB577-778F-40EF-9CC6-79BACC842760}" dt="2018-07-11T07:41:15.725" v="5498" actId="2696"/>
          <ac:spMkLst>
            <pc:docMk/>
            <pc:sldMk cId="2312379775" sldId="290"/>
            <ac:spMk id="5" creationId="{00000000-0000-0000-0000-000000000000}"/>
          </ac:spMkLst>
        </pc:spChg>
      </pc:sldChg>
      <pc:sldChg chg="addSp modSp add ord">
        <pc:chgData name="熠 睿fly" userId="96cfad7a9701bc85" providerId="LiveId" clId="{F96FB577-778F-40EF-9CC6-79BACC842760}" dt="2018-07-11T08:47:19.228" v="5770" actId="1440"/>
        <pc:sldMkLst>
          <pc:docMk/>
          <pc:sldMk cId="2430381826" sldId="291"/>
        </pc:sldMkLst>
        <pc:spChg chg="mod">
          <ac:chgData name="熠 睿fly" userId="96cfad7a9701bc85" providerId="LiveId" clId="{F96FB577-778F-40EF-9CC6-79BACC842760}" dt="2018-07-11T07:41:27.603" v="5525" actId="1440"/>
          <ac:spMkLst>
            <pc:docMk/>
            <pc:sldMk cId="2430381826" sldId="291"/>
            <ac:spMk id="5" creationId="{00000000-0000-0000-0000-000000000000}"/>
          </ac:spMkLst>
        </pc:spChg>
        <pc:picChg chg="add mod">
          <ac:chgData name="熠 睿fly" userId="96cfad7a9701bc85" providerId="LiveId" clId="{F96FB577-778F-40EF-9CC6-79BACC842760}" dt="2018-07-11T08:47:19.228" v="5770" actId="1440"/>
          <ac:picMkLst>
            <pc:docMk/>
            <pc:sldMk cId="2430381826" sldId="291"/>
            <ac:picMk id="4" creationId="{0B88D7BD-7C81-44AF-8B21-E780D1369FB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项目总结报告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试题库管理系统 </a:t>
            </a:r>
            <a:r>
              <a:rPr kumimoji="1" lang="en-US" altLang="zh-CN" dirty="0"/>
              <a:t>V 3.2.7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5"/>
            <a:ext cx="8084654" cy="2567032"/>
          </a:xfrm>
        </p:spPr>
        <p:txBody>
          <a:bodyPr/>
          <a:lstStyle/>
          <a:p>
            <a:r>
              <a:rPr kumimoji="1" lang="zh-CN" altLang="en-US" sz="1800" dirty="0"/>
              <a:t>答辩人：王 飞</a:t>
            </a:r>
          </a:p>
          <a:p>
            <a:r>
              <a:rPr kumimoji="1" lang="zh-CN" altLang="en-US" sz="1800" dirty="0"/>
              <a:t>指导老师：姜伟杰</a:t>
            </a:r>
          </a:p>
          <a:p>
            <a:r>
              <a:rPr kumimoji="1" lang="zh-CN" altLang="en-US" sz="1800" dirty="0"/>
              <a:t>团队：王晓晗 </a:t>
            </a:r>
            <a:r>
              <a:rPr kumimoji="1" lang="en-US" altLang="zh-CN" sz="1800" dirty="0"/>
              <a:t>201507099</a:t>
            </a:r>
          </a:p>
          <a:p>
            <a:pPr marL="0" indent="0">
              <a:buNone/>
            </a:pPr>
            <a:r>
              <a:rPr kumimoji="1" lang="en-US" altLang="zh-CN" sz="1800" dirty="0"/>
              <a:t>                </a:t>
            </a:r>
            <a:r>
              <a:rPr kumimoji="1" lang="zh-CN" altLang="en-US" sz="1800" dirty="0"/>
              <a:t>王   飞 </a:t>
            </a:r>
            <a:r>
              <a:rPr kumimoji="1" lang="en-US" altLang="zh-CN" sz="1800" dirty="0"/>
              <a:t>201526053</a:t>
            </a:r>
          </a:p>
          <a:p>
            <a:pPr marL="0" indent="0">
              <a:buNone/>
            </a:pPr>
            <a:r>
              <a:rPr kumimoji="1" lang="en-US" altLang="zh-CN" sz="1800" dirty="0"/>
              <a:t>                </a:t>
            </a:r>
            <a:r>
              <a:rPr kumimoji="1" lang="zh-CN" altLang="en-US" sz="1800" dirty="0"/>
              <a:t>李文斐 </a:t>
            </a:r>
            <a:r>
              <a:rPr kumimoji="1" lang="en-US" altLang="zh-CN" sz="1800" dirty="0"/>
              <a:t>201507088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800" dirty="0"/>
              <a:t>学校：信息与控制工程学院 </a:t>
            </a:r>
            <a:r>
              <a:rPr kumimoji="1" lang="en-US" altLang="zh-CN" sz="1800" dirty="0"/>
              <a:t>© QUT</a:t>
            </a:r>
            <a:endParaRPr kumimoji="1" lang="zh-CN" altLang="en-US" sz="1800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团队分工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79897" y="2350457"/>
            <a:ext cx="1178805" cy="4507543"/>
            <a:chOff x="679897" y="2350457"/>
            <a:chExt cx="1178805" cy="4507543"/>
          </a:xfrm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95943" y="1900886"/>
            <a:ext cx="7590858" cy="1211605"/>
            <a:chOff x="1095944" y="2304646"/>
            <a:chExt cx="7590858" cy="1211605"/>
          </a:xfrm>
        </p:grpSpPr>
        <p:grpSp>
          <p:nvGrpSpPr>
            <p:cNvPr id="6" name="组 5"/>
            <p:cNvGrpSpPr/>
            <p:nvPr/>
          </p:nvGrpSpPr>
          <p:grpSpPr>
            <a:xfrm rot="16200000" flipH="1">
              <a:off x="4094153" y="-660763"/>
              <a:ext cx="1178805" cy="7175223"/>
              <a:chOff x="679898" y="2754217"/>
              <a:chExt cx="1178805" cy="7175223"/>
            </a:xfrm>
            <a:solidFill>
              <a:schemeClr val="accent3"/>
            </a:solidFill>
          </p:grpSpPr>
          <p:sp>
            <p:nvSpPr>
              <p:cNvPr id="7" name="斜纹 6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56169" y="3343620"/>
                <a:ext cx="413132" cy="658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三角形 8"/>
            <p:cNvSpPr/>
            <p:nvPr/>
          </p:nvSpPr>
          <p:spPr>
            <a:xfrm rot="5400000">
              <a:off x="8063347" y="2512465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8873599" y="2477928"/>
            <a:ext cx="2899689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王飞：负责所有前端页面的设计。采用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CSS+DIV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模式。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873600" y="2030646"/>
            <a:ext cx="1572866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前端 </a:t>
            </a:r>
            <a:r>
              <a:rPr lang="en-US" altLang="zh-CN" sz="2000" b="1" dirty="0">
                <a:solidFill>
                  <a:schemeClr val="accent3"/>
                </a:solidFill>
              </a:rPr>
              <a:t>UI</a:t>
            </a:r>
            <a:r>
              <a:rPr lang="zh-CN" altLang="en-US" sz="2000" b="1" dirty="0">
                <a:solidFill>
                  <a:schemeClr val="accent3"/>
                </a:solidFill>
              </a:rPr>
              <a:t>设计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7" y="3364550"/>
            <a:ext cx="1178805" cy="3493449"/>
            <a:chOff x="679896" y="3364550"/>
            <a:chExt cx="1178805" cy="3493449"/>
          </a:xfrm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1929485" y="2921111"/>
            <a:ext cx="3901301" cy="1211604"/>
            <a:chOff x="1095945" y="2304648"/>
            <a:chExt cx="3901301" cy="1211604"/>
          </a:xfrm>
        </p:grpSpPr>
        <p:grpSp>
          <p:nvGrpSpPr>
            <p:cNvPr id="18" name="组 17"/>
            <p:cNvGrpSpPr/>
            <p:nvPr/>
          </p:nvGrpSpPr>
          <p:grpSpPr>
            <a:xfrm rot="16200000" flipH="1">
              <a:off x="2249375" y="1184017"/>
              <a:ext cx="1178805" cy="3485665"/>
              <a:chOff x="679898" y="2754217"/>
              <a:chExt cx="1178805" cy="3485665"/>
            </a:xfrm>
            <a:solidFill>
              <a:schemeClr val="accent3"/>
            </a:solidFill>
          </p:grpSpPr>
          <p:sp>
            <p:nvSpPr>
              <p:cNvPr id="20" name="斜纹 19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6170" y="3343622"/>
                <a:ext cx="413132" cy="28962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三角形 18"/>
            <p:cNvSpPr/>
            <p:nvPr/>
          </p:nvSpPr>
          <p:spPr>
            <a:xfrm rot="5400000">
              <a:off x="4373791" y="2512467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8"/>
          <p:cNvSpPr txBox="1"/>
          <p:nvPr/>
        </p:nvSpPr>
        <p:spPr>
          <a:xfrm>
            <a:off x="5939883" y="3481218"/>
            <a:ext cx="2899689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王晓晗：负责所有后端实现。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采用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SSM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框架开发。</a:t>
            </a:r>
          </a:p>
        </p:txBody>
      </p:sp>
      <p:sp>
        <p:nvSpPr>
          <p:cNvPr id="23" name="矩形 22"/>
          <p:cNvSpPr/>
          <p:nvPr/>
        </p:nvSpPr>
        <p:spPr>
          <a:xfrm>
            <a:off x="5939884" y="3033936"/>
            <a:ext cx="172354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后端具体实现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2403533" y="4627754"/>
            <a:ext cx="1178805" cy="2230244"/>
            <a:chOff x="679896" y="4627754"/>
            <a:chExt cx="1178805" cy="2230244"/>
          </a:xfrm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793291" y="4168893"/>
            <a:ext cx="1612454" cy="1157663"/>
            <a:chOff x="1069655" y="2304649"/>
            <a:chExt cx="1612454" cy="1157663"/>
          </a:xfrm>
        </p:grpSpPr>
        <p:grpSp>
          <p:nvGrpSpPr>
            <p:cNvPr id="28" name="组 27"/>
            <p:cNvGrpSpPr/>
            <p:nvPr/>
          </p:nvGrpSpPr>
          <p:grpSpPr>
            <a:xfrm rot="16200000" flipH="1">
              <a:off x="1152419" y="2318162"/>
              <a:ext cx="1061386" cy="1226914"/>
              <a:chOff x="743376" y="2727926"/>
              <a:chExt cx="1061386" cy="1226914"/>
            </a:xfrm>
            <a:solidFill>
              <a:schemeClr val="accent3"/>
            </a:solidFill>
          </p:grpSpPr>
          <p:sp>
            <p:nvSpPr>
              <p:cNvPr id="30" name="斜纹 29"/>
              <p:cNvSpPr/>
              <p:nvPr/>
            </p:nvSpPr>
            <p:spPr>
              <a:xfrm rot="18900000">
                <a:off x="743376" y="2727926"/>
                <a:ext cx="1061386" cy="1074870"/>
              </a:xfrm>
              <a:prstGeom prst="diagStripe">
                <a:avLst>
                  <a:gd name="adj" fmla="val 453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6169" y="3343623"/>
                <a:ext cx="413132" cy="6112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三角形 28"/>
            <p:cNvSpPr/>
            <p:nvPr/>
          </p:nvSpPr>
          <p:spPr>
            <a:xfrm rot="5400000">
              <a:off x="2058654" y="2512468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8"/>
          <p:cNvSpPr txBox="1"/>
          <p:nvPr/>
        </p:nvSpPr>
        <p:spPr>
          <a:xfrm>
            <a:off x="4502057" y="4745935"/>
            <a:ext cx="2896259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李文斐：负责数据库设计。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使用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MySQL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数据库。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502058" y="4298653"/>
            <a:ext cx="198002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底层数据库设计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总结展望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总结展望</a:t>
            </a:r>
          </a:p>
        </p:txBody>
      </p:sp>
      <p:grpSp>
        <p:nvGrpSpPr>
          <p:cNvPr id="18" name="组合 22"/>
          <p:cNvGrpSpPr/>
          <p:nvPr/>
        </p:nvGrpSpPr>
        <p:grpSpPr>
          <a:xfrm>
            <a:off x="2309073" y="294869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22"/>
          <p:cNvGrpSpPr/>
          <p:nvPr/>
        </p:nvGrpSpPr>
        <p:grpSpPr>
          <a:xfrm>
            <a:off x="5661499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" name="组合 22"/>
          <p:cNvGrpSpPr/>
          <p:nvPr/>
        </p:nvGrpSpPr>
        <p:grpSpPr>
          <a:xfrm>
            <a:off x="9125685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3053E7B-B792-4CCA-A744-BCACA965C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140177"/>
              </p:ext>
            </p:extLst>
          </p:nvPr>
        </p:nvGraphicFramePr>
        <p:xfrm>
          <a:off x="5628640" y="1493466"/>
          <a:ext cx="5410985" cy="482057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619214">
                  <a:extLst>
                    <a:ext uri="{9D8B030D-6E8A-4147-A177-3AD203B41FA5}">
                      <a16:colId xmlns:a16="http://schemas.microsoft.com/office/drawing/2014/main" val="3571578075"/>
                    </a:ext>
                  </a:extLst>
                </a:gridCol>
                <a:gridCol w="791771">
                  <a:extLst>
                    <a:ext uri="{9D8B030D-6E8A-4147-A177-3AD203B41FA5}">
                      <a16:colId xmlns:a16="http://schemas.microsoft.com/office/drawing/2014/main" val="1159488234"/>
                    </a:ext>
                  </a:extLst>
                </a:gridCol>
              </a:tblGrid>
              <a:tr h="35278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942714"/>
                  </a:ext>
                </a:extLst>
              </a:tr>
              <a:tr h="43145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ea"/>
                          <a:ea typeface="+mn-ea"/>
                        </a:rPr>
                        <a:t>管理员、教师、学生三种登陆模式、注销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accent4"/>
                          </a:solidFill>
                          <a:latin typeface="+mn-ea"/>
                          <a:ea typeface="+mn-ea"/>
                        </a:rPr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202667"/>
                  </a:ext>
                </a:extLst>
              </a:tr>
              <a:tr h="35278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ea"/>
                          <a:ea typeface="+mn-ea"/>
                        </a:rPr>
                        <a:t>个人修改初始密码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accent4"/>
                          </a:solidFill>
                          <a:latin typeface="+mn-ea"/>
                          <a:ea typeface="+mn-ea"/>
                        </a:rPr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18267"/>
                  </a:ext>
                </a:extLst>
              </a:tr>
              <a:tr h="35278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ea"/>
                          <a:ea typeface="+mn-ea"/>
                        </a:rPr>
                        <a:t>添加、查询、修改、删除教师信息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accent4"/>
                          </a:solidFill>
                          <a:latin typeface="+mn-ea"/>
                          <a:ea typeface="+mn-ea"/>
                        </a:rPr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295022"/>
                  </a:ext>
                </a:extLst>
              </a:tr>
              <a:tr h="35278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ea"/>
                          <a:ea typeface="+mn-ea"/>
                        </a:rPr>
                        <a:t>添加、查询、修改、删除学生信息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accent4"/>
                          </a:solidFill>
                          <a:latin typeface="+mn-ea"/>
                          <a:ea typeface="+mn-ea"/>
                        </a:rPr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01770"/>
                  </a:ext>
                </a:extLst>
              </a:tr>
              <a:tr h="35278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ea"/>
                          <a:ea typeface="+mn-ea"/>
                        </a:rPr>
                        <a:t>添加、查询、修改、删除习题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accent4"/>
                          </a:solidFill>
                          <a:latin typeface="+mn-ea"/>
                          <a:ea typeface="+mn-ea"/>
                        </a:rPr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013412"/>
                  </a:ext>
                </a:extLst>
              </a:tr>
              <a:tr h="3527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+mn-ea"/>
                          <a:ea typeface="+mn-ea"/>
                        </a:rPr>
                        <a:t>添加、查询、修改、删除试卷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accent4"/>
                          </a:solidFill>
                          <a:latin typeface="+mn-ea"/>
                          <a:ea typeface="+mn-ea"/>
                        </a:rPr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165214"/>
                  </a:ext>
                </a:extLst>
              </a:tr>
              <a:tr h="35278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ea"/>
                          <a:ea typeface="+mn-ea"/>
                        </a:rPr>
                        <a:t>查看试卷及其答案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accent4"/>
                          </a:solidFill>
                          <a:latin typeface="+mn-ea"/>
                          <a:ea typeface="+mn-ea"/>
                        </a:rPr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209889"/>
                  </a:ext>
                </a:extLst>
              </a:tr>
              <a:tr h="35278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ea"/>
                          <a:ea typeface="+mn-ea"/>
                        </a:rPr>
                        <a:t>根据章节、知识点、难度等参数生成试卷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accent4"/>
                          </a:solidFill>
                          <a:latin typeface="+mn-ea"/>
                          <a:ea typeface="+mn-ea"/>
                        </a:rPr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607745"/>
                  </a:ext>
                </a:extLst>
              </a:tr>
              <a:tr h="35278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ea"/>
                          <a:ea typeface="+mn-ea"/>
                        </a:rPr>
                        <a:t>学生查看试卷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accent4"/>
                          </a:solidFill>
                          <a:latin typeface="+mn-ea"/>
                          <a:ea typeface="+mn-ea"/>
                        </a:rPr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837188"/>
                  </a:ext>
                </a:extLst>
              </a:tr>
              <a:tr h="35278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ea"/>
                          <a:ea typeface="+mn-ea"/>
                        </a:rPr>
                        <a:t>呈现答案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accent4"/>
                          </a:solidFill>
                          <a:latin typeface="+mn-ea"/>
                          <a:ea typeface="+mn-ea"/>
                        </a:rPr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060754"/>
                  </a:ext>
                </a:extLst>
              </a:tr>
              <a:tr h="35278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ea"/>
                          <a:ea typeface="+mn-ea"/>
                        </a:rPr>
                        <a:t>延伸功能入口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accent4"/>
                          </a:solidFill>
                          <a:latin typeface="+mn-ea"/>
                          <a:ea typeface="+mn-ea"/>
                        </a:rPr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958085"/>
                  </a:ext>
                </a:extLst>
              </a:tr>
              <a:tr h="35278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ea"/>
                          <a:ea typeface="+mn-ea"/>
                        </a:rPr>
                        <a:t>管理员进行数据库的备份和维护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23C00"/>
                          </a:solidFill>
                          <a:latin typeface="+mn-ea"/>
                          <a:ea typeface="+mn-ea"/>
                        </a:rPr>
                        <a:t>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830763"/>
                  </a:ext>
                </a:extLst>
              </a:tr>
            </a:tbl>
          </a:graphicData>
        </a:graphic>
      </p:graphicFrame>
      <p:sp>
        <p:nvSpPr>
          <p:cNvPr id="60" name="饼图 8">
            <a:extLst>
              <a:ext uri="{FF2B5EF4-FFF2-40B4-BE49-F238E27FC236}">
                <a16:creationId xmlns:a16="http://schemas.microsoft.com/office/drawing/2014/main" id="{86165AC0-8B77-4E8C-A96B-364F39719FFC}"/>
              </a:ext>
            </a:extLst>
          </p:cNvPr>
          <p:cNvSpPr/>
          <p:nvPr/>
        </p:nvSpPr>
        <p:spPr>
          <a:xfrm>
            <a:off x="1306286" y="2104291"/>
            <a:ext cx="2576946" cy="2576944"/>
          </a:xfrm>
          <a:prstGeom prst="pie">
            <a:avLst>
              <a:gd name="adj1" fmla="val 16183780"/>
              <a:gd name="adj2" fmla="val 1557851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0155EBCC-A201-4FC3-A1A9-CD087566FEC9}"/>
              </a:ext>
            </a:extLst>
          </p:cNvPr>
          <p:cNvSpPr/>
          <p:nvPr/>
        </p:nvSpPr>
        <p:spPr>
          <a:xfrm>
            <a:off x="1486772" y="22847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62" name="组合 22">
            <a:extLst>
              <a:ext uri="{FF2B5EF4-FFF2-40B4-BE49-F238E27FC236}">
                <a16:creationId xmlns:a16="http://schemas.microsoft.com/office/drawing/2014/main" id="{48EB3E98-EEB4-41A8-8A2F-E268B13D8096}"/>
              </a:ext>
            </a:extLst>
          </p:cNvPr>
          <p:cNvGrpSpPr/>
          <p:nvPr/>
        </p:nvGrpSpPr>
        <p:grpSpPr>
          <a:xfrm>
            <a:off x="2197313" y="30807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5130E0DF-9E96-440B-81ED-F4F6434072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3">
              <a:extLst>
                <a:ext uri="{FF2B5EF4-FFF2-40B4-BE49-F238E27FC236}">
                  <a16:creationId xmlns:a16="http://schemas.microsoft.com/office/drawing/2014/main" id="{9DAF473C-1258-4195-8A09-99F4F5366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4">
              <a:extLst>
                <a:ext uri="{FF2B5EF4-FFF2-40B4-BE49-F238E27FC236}">
                  <a16:creationId xmlns:a16="http://schemas.microsoft.com/office/drawing/2014/main" id="{450D07D8-4798-41E3-8684-C8C008859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A9AC3CDB-FADE-45B8-A5A3-87446C65C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B5B6ED24-B00A-4FE0-A49C-519BB0AF8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E9BAF4A3-1034-49DC-96D1-BB4E67350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8">
              <a:extLst>
                <a:ext uri="{FF2B5EF4-FFF2-40B4-BE49-F238E27FC236}">
                  <a16:creationId xmlns:a16="http://schemas.microsoft.com/office/drawing/2014/main" id="{63C3A99D-35F8-4DDB-877B-C04E87C17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矩形 71">
            <a:extLst>
              <a:ext uri="{FF2B5EF4-FFF2-40B4-BE49-F238E27FC236}">
                <a16:creationId xmlns:a16="http://schemas.microsoft.com/office/drawing/2014/main" id="{C2F14343-8E09-480A-865D-39FC62D0A001}"/>
              </a:ext>
            </a:extLst>
          </p:cNvPr>
          <p:cNvSpPr/>
          <p:nvPr/>
        </p:nvSpPr>
        <p:spPr>
          <a:xfrm>
            <a:off x="1338760" y="4860211"/>
            <a:ext cx="2461441" cy="45345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完成度</a:t>
            </a:r>
            <a:r>
              <a:rPr lang="en-US" altLang="zh-CN" sz="2000" b="1" dirty="0">
                <a:solidFill>
                  <a:schemeClr val="bg1"/>
                </a:solidFill>
              </a:rPr>
              <a:t>98.7%</a:t>
            </a:r>
          </a:p>
        </p:txBody>
      </p:sp>
    </p:spTree>
    <p:extLst>
      <p:ext uri="{BB962C8B-B14F-4D97-AF65-F5344CB8AC3E}">
        <p14:creationId xmlns:p14="http://schemas.microsoft.com/office/powerpoint/2010/main" val="524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总结展望</a:t>
            </a:r>
          </a:p>
        </p:txBody>
      </p:sp>
      <p:sp>
        <p:nvSpPr>
          <p:cNvPr id="9" name="饼图 8"/>
          <p:cNvSpPr/>
          <p:nvPr/>
        </p:nvSpPr>
        <p:spPr>
          <a:xfrm>
            <a:off x="899886" y="1311811"/>
            <a:ext cx="2576946" cy="2576944"/>
          </a:xfrm>
          <a:prstGeom prst="pie">
            <a:avLst>
              <a:gd name="adj1" fmla="val 16163272"/>
              <a:gd name="adj2" fmla="val 1526871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080372" y="149229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8" name="组合 22"/>
          <p:cNvGrpSpPr/>
          <p:nvPr/>
        </p:nvGrpSpPr>
        <p:grpSpPr>
          <a:xfrm>
            <a:off x="1790913" y="228829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355600" y="4067731"/>
            <a:ext cx="3738879" cy="2593313"/>
            <a:chOff x="544502" y="4724869"/>
            <a:chExt cx="3373120" cy="2593313"/>
          </a:xfrm>
        </p:grpSpPr>
        <p:sp>
          <p:nvSpPr>
            <p:cNvPr id="26" name="文本框 8"/>
            <p:cNvSpPr txBox="1"/>
            <p:nvPr/>
          </p:nvSpPr>
          <p:spPr>
            <a:xfrm>
              <a:off x="544502" y="5336486"/>
              <a:ext cx="3373120" cy="1981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进一步熟练了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Dreamweaver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的基本操作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初步认识了整合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SSM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框架的基本开发流程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熟悉了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MySQL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数据库的基本操作、触发器的创建和使用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030001" y="4724869"/>
              <a:ext cx="2461441" cy="45345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知识与技能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饼图 31"/>
          <p:cNvSpPr/>
          <p:nvPr/>
        </p:nvSpPr>
        <p:spPr>
          <a:xfrm>
            <a:off x="4648552" y="1311811"/>
            <a:ext cx="2576946" cy="2576944"/>
          </a:xfrm>
          <a:prstGeom prst="pie">
            <a:avLst>
              <a:gd name="adj1" fmla="val 16275127"/>
              <a:gd name="adj2" fmla="val 15990576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829038" y="149229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5539579" y="228829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4378960" y="4067731"/>
            <a:ext cx="3210560" cy="2603257"/>
            <a:chOff x="1030001" y="4724869"/>
            <a:chExt cx="2461442" cy="2603257"/>
          </a:xfrm>
        </p:grpSpPr>
        <p:sp>
          <p:nvSpPr>
            <p:cNvPr id="36" name="文本框 8"/>
            <p:cNvSpPr txBox="1"/>
            <p:nvPr/>
          </p:nvSpPr>
          <p:spPr>
            <a:xfrm>
              <a:off x="1030001" y="5346430"/>
              <a:ext cx="2461442" cy="1981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基本完成了试题库管理系统的开发。实现了系统主要功能，并拥有一定的特色功能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系统还存在诸多不足，易用性、稳定性和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UI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方面还有很大的提升空间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030001" y="4724869"/>
              <a:ext cx="2461441" cy="45345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过程与方法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饼图 45"/>
          <p:cNvSpPr/>
          <p:nvPr/>
        </p:nvSpPr>
        <p:spPr>
          <a:xfrm>
            <a:off x="8275298" y="1311811"/>
            <a:ext cx="2576946" cy="2576944"/>
          </a:xfrm>
          <a:prstGeom prst="pie">
            <a:avLst>
              <a:gd name="adj1" fmla="val 16245369"/>
              <a:gd name="adj2" fmla="val 1505092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455784" y="149229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8" name="组合 22"/>
          <p:cNvGrpSpPr/>
          <p:nvPr/>
        </p:nvGrpSpPr>
        <p:grpSpPr>
          <a:xfrm>
            <a:off x="9166325" y="228829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8040869" y="4067731"/>
            <a:ext cx="3298027" cy="1963082"/>
            <a:chOff x="1030001" y="4724869"/>
            <a:chExt cx="2461442" cy="1963082"/>
          </a:xfrm>
        </p:grpSpPr>
        <p:sp>
          <p:nvSpPr>
            <p:cNvPr id="50" name="文本框 8"/>
            <p:cNvSpPr txBox="1"/>
            <p:nvPr/>
          </p:nvSpPr>
          <p:spPr>
            <a:xfrm>
              <a:off x="1030001" y="5346430"/>
              <a:ext cx="2461442" cy="1341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增强了团队协作意识，增强了团队协作能力。进一步体会到了团队开发的重要性和必要性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感谢指导老师的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辛勤付出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030001" y="4724869"/>
              <a:ext cx="2461441" cy="45345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情感态度与价值观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591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作品展示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作品展示</a:t>
            </a:r>
          </a:p>
        </p:txBody>
      </p:sp>
      <p:sp>
        <p:nvSpPr>
          <p:cNvPr id="5" name="矩形 4"/>
          <p:cNvSpPr/>
          <p:nvPr/>
        </p:nvSpPr>
        <p:spPr>
          <a:xfrm>
            <a:off x="154939" y="6315464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登陆界面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0CABF28-554B-43CA-A81E-CC0CE1739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75" y="814742"/>
            <a:ext cx="8324194" cy="578502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作品展示</a:t>
            </a:r>
          </a:p>
        </p:txBody>
      </p:sp>
      <p:sp>
        <p:nvSpPr>
          <p:cNvPr id="5" name="矩形 4"/>
          <p:cNvSpPr/>
          <p:nvPr/>
        </p:nvSpPr>
        <p:spPr>
          <a:xfrm>
            <a:off x="154939" y="6315464"/>
            <a:ext cx="172354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试题录入界面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8DA880-2370-4C02-8A80-187B862BE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713" y="979628"/>
            <a:ext cx="10471094" cy="532037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41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作品展示</a:t>
            </a:r>
          </a:p>
        </p:txBody>
      </p:sp>
      <p:sp>
        <p:nvSpPr>
          <p:cNvPr id="5" name="矩形 4"/>
          <p:cNvSpPr/>
          <p:nvPr/>
        </p:nvSpPr>
        <p:spPr>
          <a:xfrm>
            <a:off x="154939" y="6315464"/>
            <a:ext cx="172354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管理员主界面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273E11-E3FB-4D38-AA3B-096F7FA33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85" y="979629"/>
            <a:ext cx="10590463" cy="533583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8806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作品展示</a:t>
            </a:r>
          </a:p>
        </p:txBody>
      </p:sp>
      <p:sp>
        <p:nvSpPr>
          <p:cNvPr id="5" name="矩形 4"/>
          <p:cNvSpPr/>
          <p:nvPr/>
        </p:nvSpPr>
        <p:spPr>
          <a:xfrm>
            <a:off x="154939" y="6315464"/>
            <a:ext cx="172354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新建试卷页面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B865CF-8267-44DC-BBFD-025A36A9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37" y="869409"/>
            <a:ext cx="10636469" cy="544605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2030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作品展示</a:t>
            </a:r>
          </a:p>
        </p:txBody>
      </p:sp>
      <p:sp>
        <p:nvSpPr>
          <p:cNvPr id="5" name="矩形 4"/>
          <p:cNvSpPr/>
          <p:nvPr/>
        </p:nvSpPr>
        <p:spPr>
          <a:xfrm>
            <a:off x="154939" y="6315464"/>
            <a:ext cx="146706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学生主界面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79C3BB-6F46-43A6-9BF7-7D7712786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62" y="979628"/>
            <a:ext cx="10549523" cy="533583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7593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项目概览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功能介绍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团队分工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总结展望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dirty="0"/>
              <a:t>项目展示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作品展示</a:t>
            </a:r>
          </a:p>
        </p:txBody>
      </p:sp>
      <p:sp>
        <p:nvSpPr>
          <p:cNvPr id="5" name="矩形 4"/>
          <p:cNvSpPr/>
          <p:nvPr/>
        </p:nvSpPr>
        <p:spPr>
          <a:xfrm>
            <a:off x="154939" y="6315464"/>
            <a:ext cx="172354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试题查询界面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88D7BD-7C81-44AF-8B21-E780D136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24" y="931755"/>
            <a:ext cx="10791261" cy="538370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3038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1386027"/>
          </a:xfrm>
        </p:spPr>
        <p:txBody>
          <a:bodyPr/>
          <a:lstStyle/>
          <a:p>
            <a:r>
              <a:rPr kumimoji="1" lang="zh-CN" altLang="en-US" sz="1800" dirty="0"/>
              <a:t>答辩人：王 飞</a:t>
            </a:r>
          </a:p>
          <a:p>
            <a:r>
              <a:rPr kumimoji="1" lang="zh-CN" altLang="en-US" sz="1800" dirty="0"/>
              <a:t>指导老师：姜伟杰</a:t>
            </a:r>
          </a:p>
          <a:p>
            <a:r>
              <a:rPr kumimoji="1" lang="zh-CN" altLang="en-US" sz="1800" dirty="0"/>
              <a:t>学校名称：青岛理工大学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03F615B-B071-4FCC-9E47-ABB514F721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项目概览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项目概览</a:t>
            </a:r>
          </a:p>
        </p:txBody>
      </p:sp>
      <p:sp>
        <p:nvSpPr>
          <p:cNvPr id="10" name="文本框 8"/>
          <p:cNvSpPr txBox="1"/>
          <p:nvPr/>
        </p:nvSpPr>
        <p:spPr>
          <a:xfrm>
            <a:off x="2973680" y="2588394"/>
            <a:ext cx="8537600" cy="2854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习题库管理系统作为现代化教学手段的必要组成部分，其主要使用范围为各学科的习题管理。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习题库管理系统软件是一套功能较为完善的数据库管理软件，对习题的管理具有较好的分类处理能力，能够完善习题种类，并具有相当强的组卷能力。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习题库管理系统不仅可以实现对习题、试卷的高效管理，还能实现对管理员、教师、学生三种成员的管理。实现办公的自动化。</a:t>
            </a:r>
          </a:p>
        </p:txBody>
      </p:sp>
      <p:sp>
        <p:nvSpPr>
          <p:cNvPr id="11" name="矩形 10"/>
          <p:cNvSpPr/>
          <p:nvPr/>
        </p:nvSpPr>
        <p:spPr>
          <a:xfrm>
            <a:off x="3604582" y="1897255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选题背景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项目概览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994838" y="2490493"/>
            <a:ext cx="5101162" cy="3658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账户管理：管理员要为每个学生、教师建立账户，并进行身份验证；教师权限包括增加、删除、修改、查询习题和试卷；根据键入的必要信息生成与之对应的试卷；学生权限为查看试卷及其答案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试题管理：教师可以按照章节、知识点、难度等相关信息进行习题的增删改查操作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试卷管理：系统可以根据教师键入的需求生成相应的试卷，并把试卷呈现给学生账户；系统通过生成的试卷给出相应的答案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51065" y="1641768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功能简介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7171864" y="3464219"/>
            <a:ext cx="1115122" cy="1115122"/>
            <a:chOff x="6177776" y="1807948"/>
            <a:chExt cx="1115122" cy="1115122"/>
          </a:xfrm>
        </p:grpSpPr>
        <p:sp>
          <p:nvSpPr>
            <p:cNvPr id="5" name="椭圆 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L 形 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8477593" y="3655526"/>
            <a:ext cx="1826141" cy="6701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试题管理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7171864" y="2220153"/>
            <a:ext cx="1115122" cy="1115122"/>
            <a:chOff x="6177776" y="1807948"/>
            <a:chExt cx="1115122" cy="1115122"/>
          </a:xfrm>
        </p:grpSpPr>
        <p:sp>
          <p:nvSpPr>
            <p:cNvPr id="11" name="椭圆 10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L 形 11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8477593" y="2411460"/>
            <a:ext cx="1826141" cy="6701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账户管理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7171864" y="4708285"/>
            <a:ext cx="1115122" cy="1115122"/>
            <a:chOff x="6177776" y="1807948"/>
            <a:chExt cx="1115122" cy="1115122"/>
          </a:xfrm>
        </p:grpSpPr>
        <p:sp>
          <p:nvSpPr>
            <p:cNvPr id="15" name="椭圆 14"/>
            <p:cNvSpPr/>
            <p:nvPr/>
          </p:nvSpPr>
          <p:spPr>
            <a:xfrm>
              <a:off x="6177776" y="1807948"/>
              <a:ext cx="1115122" cy="11151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L 形 15"/>
            <p:cNvSpPr/>
            <p:nvPr/>
          </p:nvSpPr>
          <p:spPr>
            <a:xfrm rot="18900000">
              <a:off x="6407879" y="2115623"/>
              <a:ext cx="654917" cy="382985"/>
            </a:xfrm>
            <a:prstGeom prst="corner">
              <a:avLst>
                <a:gd name="adj1" fmla="val 28880"/>
                <a:gd name="adj2" fmla="val 270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8477593" y="4899592"/>
            <a:ext cx="1826141" cy="6701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试卷管理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功能介绍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功能介绍</a:t>
            </a:r>
          </a:p>
        </p:txBody>
      </p:sp>
      <p:sp>
        <p:nvSpPr>
          <p:cNvPr id="10" name="文本框 8"/>
          <p:cNvSpPr txBox="1"/>
          <p:nvPr/>
        </p:nvSpPr>
        <p:spPr>
          <a:xfrm>
            <a:off x="8079469" y="835374"/>
            <a:ext cx="2517668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管理员用户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教师用户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学生用户</a:t>
            </a:r>
          </a:p>
        </p:txBody>
      </p:sp>
      <p:sp>
        <p:nvSpPr>
          <p:cNvPr id="11" name="矩形 10"/>
          <p:cNvSpPr/>
          <p:nvPr/>
        </p:nvSpPr>
        <p:spPr>
          <a:xfrm>
            <a:off x="7872924" y="381917"/>
            <a:ext cx="1112805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4355BE"/>
                </a:solidFill>
              </a:rPr>
              <a:t>3</a:t>
            </a:r>
            <a:r>
              <a:rPr lang="zh-CN" altLang="en-US" sz="2000" b="1" dirty="0">
                <a:solidFill>
                  <a:srgbClr val="4355BE"/>
                </a:solidFill>
              </a:rPr>
              <a:t>种用户</a:t>
            </a:r>
            <a:endParaRPr lang="en-US" altLang="zh-CN" sz="2000" b="1" dirty="0">
              <a:solidFill>
                <a:srgbClr val="4355B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00448" y="184356"/>
            <a:ext cx="500458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4" name="文本框 8"/>
          <p:cNvSpPr txBox="1"/>
          <p:nvPr/>
        </p:nvSpPr>
        <p:spPr>
          <a:xfrm>
            <a:off x="8081551" y="2561693"/>
            <a:ext cx="2517668" cy="198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自动组卷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模糊查询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要点检索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快速编辑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定向生成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……</a:t>
            </a:r>
          </a:p>
        </p:txBody>
      </p:sp>
      <p:sp>
        <p:nvSpPr>
          <p:cNvPr id="15" name="矩形 14"/>
          <p:cNvSpPr/>
          <p:nvPr/>
        </p:nvSpPr>
        <p:spPr>
          <a:xfrm>
            <a:off x="7929151" y="2075266"/>
            <a:ext cx="1112805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4355BE"/>
                </a:solidFill>
              </a:rPr>
              <a:t>7</a:t>
            </a:r>
            <a:r>
              <a:rPr lang="zh-CN" altLang="en-US" sz="2000" b="1" dirty="0">
                <a:solidFill>
                  <a:srgbClr val="4355BE"/>
                </a:solidFill>
              </a:rPr>
              <a:t>大特色</a:t>
            </a:r>
            <a:endParaRPr lang="en-US" altLang="zh-CN" sz="2000" b="1" dirty="0">
              <a:solidFill>
                <a:srgbClr val="4355BE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56675" y="1918232"/>
            <a:ext cx="500458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rgbClr val="4355BE"/>
                </a:solidFill>
              </a:rPr>
              <a:t>7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491" y="1441616"/>
            <a:ext cx="4953282" cy="344236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文本框 8">
            <a:extLst>
              <a:ext uri="{FF2B5EF4-FFF2-40B4-BE49-F238E27FC236}">
                <a16:creationId xmlns:a16="http://schemas.microsoft.com/office/drawing/2014/main" id="{EF10ED53-184E-4B40-8D99-F9B2733CF9C5}"/>
              </a:ext>
            </a:extLst>
          </p:cNvPr>
          <p:cNvSpPr txBox="1"/>
          <p:nvPr/>
        </p:nvSpPr>
        <p:spPr>
          <a:xfrm>
            <a:off x="8081550" y="5093028"/>
            <a:ext cx="2769329" cy="190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学生信息增、删、改、查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教师信息增、删、改、查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快速录入试题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章节要点检索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……</a:t>
            </a: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CC408DA-E60C-4223-826A-5DBC8CD1A42D}"/>
              </a:ext>
            </a:extLst>
          </p:cNvPr>
          <p:cNvSpPr/>
          <p:nvPr/>
        </p:nvSpPr>
        <p:spPr>
          <a:xfrm>
            <a:off x="8081551" y="4645746"/>
            <a:ext cx="1784463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rgbClr val="4355BE"/>
                </a:solidFill>
              </a:rPr>
              <a:t>21</a:t>
            </a:r>
            <a:r>
              <a:rPr lang="zh-CN" altLang="en-US" sz="2000" b="1" dirty="0">
                <a:solidFill>
                  <a:srgbClr val="4355BE"/>
                </a:solidFill>
              </a:rPr>
              <a:t>种主要功能</a:t>
            </a:r>
            <a:endParaRPr lang="en-US" altLang="zh-CN" sz="2000" b="1" dirty="0">
              <a:solidFill>
                <a:srgbClr val="4355BE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2E6871-3204-4F89-960F-DEDD04222E42}"/>
              </a:ext>
            </a:extLst>
          </p:cNvPr>
          <p:cNvSpPr/>
          <p:nvPr/>
        </p:nvSpPr>
        <p:spPr>
          <a:xfrm>
            <a:off x="7117082" y="4484676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rgbClr val="4355BE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功能介绍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71472"/>
          <a:stretch/>
        </p:blipFill>
        <p:spPr>
          <a:xfrm>
            <a:off x="0" y="1233888"/>
            <a:ext cx="12192000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2289" y="1233888"/>
            <a:ext cx="3542682" cy="195549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326882" y="3443643"/>
            <a:ext cx="3694075" cy="326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信息录入：以管理员的身份快速录入学生、教师信息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信息查询：对在库的学生、教师信息进行快速查询，并可直接进行修改操作。或重置学生、教师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账户密码。对于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不可修改的字段，使用只读属性防止误改</a:t>
            </a:r>
          </a:p>
        </p:txBody>
      </p:sp>
      <p:sp>
        <p:nvSpPr>
          <p:cNvPr id="6" name="矩形 5"/>
          <p:cNvSpPr/>
          <p:nvPr/>
        </p:nvSpPr>
        <p:spPr>
          <a:xfrm>
            <a:off x="533783" y="505014"/>
            <a:ext cx="2810385" cy="3089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16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7" name="文本框 8"/>
          <p:cNvSpPr txBox="1"/>
          <p:nvPr/>
        </p:nvSpPr>
        <p:spPr>
          <a:xfrm>
            <a:off x="4010797" y="3410611"/>
            <a:ext cx="3694075" cy="262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题库检索：根据章节要点、关键字等信息对在库试题进行模糊搜索，并可进行修改操作。也可根据题号进行精准搜索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试题录入：根据章节要点、章节标题、关键字、难度系数等信息快速录入试题</a:t>
            </a:r>
          </a:p>
        </p:txBody>
      </p:sp>
      <p:sp>
        <p:nvSpPr>
          <p:cNvPr id="8" name="文本框 8"/>
          <p:cNvSpPr txBox="1"/>
          <p:nvPr/>
        </p:nvSpPr>
        <p:spPr>
          <a:xfrm>
            <a:off x="7704872" y="3410611"/>
            <a:ext cx="3694075" cy="294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自动组卷：根据键入的章节、题目总数、分数、难度系数等信息自动生成试卷并在线预览试卷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学生自测：学生可通过专属的学生账户登陆系统查看在库试卷，或通过教师姓名等关键字快速检索在库试卷，并进行答题</a:t>
            </a:r>
          </a:p>
        </p:txBody>
      </p: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团队分工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620</TotalTime>
  <Words>834</Words>
  <Application>Microsoft Office PowerPoint</Application>
  <PresentationFormat>宽屏</PresentationFormat>
  <Paragraphs>142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宋体</vt:lpstr>
      <vt:lpstr>Microsoft YaHei</vt:lpstr>
      <vt:lpstr>Microsoft YaHei</vt:lpstr>
      <vt:lpstr>Arial</vt:lpstr>
      <vt:lpstr>Century Gothic</vt:lpstr>
      <vt:lpstr>Segoe UI Light</vt:lpstr>
      <vt:lpstr>Wingdings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熠 睿fly</cp:lastModifiedBy>
  <cp:revision>102</cp:revision>
  <dcterms:created xsi:type="dcterms:W3CDTF">2015-08-18T02:51:41Z</dcterms:created>
  <dcterms:modified xsi:type="dcterms:W3CDTF">2018-07-13T06:00:38Z</dcterms:modified>
  <cp:category/>
</cp:coreProperties>
</file>